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05" r:id="rId2"/>
    <p:sldId id="302" r:id="rId3"/>
    <p:sldId id="261" r:id="rId4"/>
    <p:sldId id="263" r:id="rId5"/>
    <p:sldId id="264" r:id="rId6"/>
    <p:sldId id="265" r:id="rId7"/>
    <p:sldId id="303"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306" r:id="rId23"/>
    <p:sldId id="281" r:id="rId24"/>
    <p:sldId id="297" r:id="rId25"/>
    <p:sldId id="262" r:id="rId26"/>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661657-EF51-4B18-97A8-42325719C182}" v="8" dt="2019-03-29T08:55:41.6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25" d="100"/>
          <a:sy n="125" d="100"/>
        </p:scale>
        <p:origin x="-204" y="-1890"/>
      </p:cViewPr>
      <p:guideLst>
        <p:guide orient="horz" pos="2160"/>
        <p:guide pos="2880"/>
      </p:guideLst>
    </p:cSldViewPr>
  </p:slideViewPr>
  <p:notesTextViewPr>
    <p:cViewPr>
      <p:scale>
        <a:sx n="1" d="1"/>
        <a:sy n="1" d="1"/>
      </p:scale>
      <p:origin x="0" y="0"/>
    </p:cViewPr>
  </p:notesTextViewPr>
  <p:notesViewPr>
    <p:cSldViewPr>
      <p:cViewPr varScale="1">
        <p:scale>
          <a:sx n="51" d="100"/>
          <a:sy n="51" d="100"/>
        </p:scale>
        <p:origin x="2692"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50"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squet Sarabia, Yuma" userId="7e278256-fe01-430a-b1cd-65b10a8c6787" providerId="ADAL" clId="{7FF4E91A-9664-4642-AD86-431BA1718967}"/>
  </pc:docChgLst>
  <pc:docChgLst>
    <pc:chgData name="Bosquet Sarabia, Yuma" userId="7e278256-fe01-430a-b1cd-65b10a8c6787" providerId="ADAL" clId="{5D661657-EF51-4B18-97A8-42325719C182}"/>
    <pc:docChg chg="custSel modMainMaster">
      <pc:chgData name="Bosquet Sarabia, Yuma" userId="7e278256-fe01-430a-b1cd-65b10a8c6787" providerId="ADAL" clId="{5D661657-EF51-4B18-97A8-42325719C182}" dt="2019-03-29T08:55:41.634" v="7" actId="1076"/>
      <pc:docMkLst>
        <pc:docMk/>
      </pc:docMkLst>
      <pc:sldMasterChg chg="addSp delSp modSp">
        <pc:chgData name="Bosquet Sarabia, Yuma" userId="7e278256-fe01-430a-b1cd-65b10a8c6787" providerId="ADAL" clId="{5D661657-EF51-4B18-97A8-42325719C182}" dt="2019-03-29T08:55:41.634" v="7" actId="1076"/>
        <pc:sldMasterMkLst>
          <pc:docMk/>
          <pc:sldMasterMk cId="671785979" sldId="2147483648"/>
        </pc:sldMasterMkLst>
        <pc:picChg chg="add mod">
          <ac:chgData name="Bosquet Sarabia, Yuma" userId="7e278256-fe01-430a-b1cd-65b10a8c6787" providerId="ADAL" clId="{5D661657-EF51-4B18-97A8-42325719C182}" dt="2019-03-29T08:55:38.714" v="6" actId="1076"/>
          <ac:picMkLst>
            <pc:docMk/>
            <pc:sldMasterMk cId="671785979" sldId="2147483648"/>
            <ac:picMk id="3" creationId="{36562A8C-BE1E-4EA9-9DDC-98C8893444C3}"/>
          </ac:picMkLst>
        </pc:picChg>
        <pc:picChg chg="del mod">
          <ac:chgData name="Bosquet Sarabia, Yuma" userId="7e278256-fe01-430a-b1cd-65b10a8c6787" providerId="ADAL" clId="{5D661657-EF51-4B18-97A8-42325719C182}" dt="2019-03-29T08:55:22.886" v="3" actId="478"/>
          <ac:picMkLst>
            <pc:docMk/>
            <pc:sldMasterMk cId="671785979" sldId="2147483648"/>
            <ac:picMk id="8" creationId="{DAB5C79B-B946-4FD9-9C4D-08FB8EAFFB8B}"/>
          </ac:picMkLst>
        </pc:picChg>
        <pc:picChg chg="mod">
          <ac:chgData name="Bosquet Sarabia, Yuma" userId="7e278256-fe01-430a-b1cd-65b10a8c6787" providerId="ADAL" clId="{5D661657-EF51-4B18-97A8-42325719C182}" dt="2019-03-29T08:55:17.209" v="0" actId="1076"/>
          <ac:picMkLst>
            <pc:docMk/>
            <pc:sldMasterMk cId="671785979" sldId="2147483648"/>
            <ac:picMk id="10" creationId="{8AAE3280-93F3-4071-BDF0-E40A72EB2C05}"/>
          </ac:picMkLst>
        </pc:picChg>
        <pc:picChg chg="mod">
          <ac:chgData name="Bosquet Sarabia, Yuma" userId="7e278256-fe01-430a-b1cd-65b10a8c6787" providerId="ADAL" clId="{5D661657-EF51-4B18-97A8-42325719C182}" dt="2019-03-29T08:55:41.634" v="7" actId="1076"/>
          <ac:picMkLst>
            <pc:docMk/>
            <pc:sldMasterMk cId="671785979" sldId="2147483648"/>
            <ac:picMk id="12" creationId="{D5D7ECF6-49A2-4970-8C92-6B4A996CFB24}"/>
          </ac:picMkLst>
        </pc:pic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EA655D-DCE1-4271-83A0-0687E26A96D9}" type="datetimeFigureOut">
              <a:rPr lang="es-ES" smtClean="0"/>
              <a:t>05/04/2021</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738F31-5F00-4904-856F-77C3FE3912D7}" type="slidenum">
              <a:rPr lang="es-ES" smtClean="0"/>
              <a:t>‹Nº›</a:t>
            </a:fld>
            <a:endParaRPr lang="es-ES"/>
          </a:p>
        </p:txBody>
      </p:sp>
    </p:spTree>
    <p:extLst>
      <p:ext uri="{BB962C8B-B14F-4D97-AF65-F5344CB8AC3E}">
        <p14:creationId xmlns:p14="http://schemas.microsoft.com/office/powerpoint/2010/main" val="2961944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a:xfrm>
            <a:off x="457200" y="6356350"/>
            <a:ext cx="2133600" cy="365125"/>
          </a:xfrm>
          <a:prstGeom prst="rect">
            <a:avLst/>
          </a:prstGeom>
        </p:spPr>
        <p:txBody>
          <a:bodyPr/>
          <a:lstStyle/>
          <a:p>
            <a:fld id="{E87AD3B3-B9A3-4F2E-9B57-CED2952A7AFD}" type="datetimeFigureOut">
              <a:rPr lang="es-ES" smtClean="0"/>
              <a:t>05/04/2021</a:t>
            </a:fld>
            <a:endParaRPr lang="es-ES"/>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p>
            <a:fld id="{78916369-F26A-464E-AB9A-49CD35321445}" type="slidenum">
              <a:rPr lang="es-ES" smtClean="0"/>
              <a:t>‹Nº›</a:t>
            </a:fld>
            <a:endParaRPr lang="es-ES"/>
          </a:p>
        </p:txBody>
      </p:sp>
    </p:spTree>
    <p:extLst>
      <p:ext uri="{BB962C8B-B14F-4D97-AF65-F5344CB8AC3E}">
        <p14:creationId xmlns:p14="http://schemas.microsoft.com/office/powerpoint/2010/main" val="2130788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a:xfrm>
            <a:off x="457200" y="6356350"/>
            <a:ext cx="2133600" cy="365125"/>
          </a:xfrm>
          <a:prstGeom prst="rect">
            <a:avLst/>
          </a:prstGeom>
        </p:spPr>
        <p:txBody>
          <a:bodyPr/>
          <a:lstStyle/>
          <a:p>
            <a:fld id="{E87AD3B3-B9A3-4F2E-9B57-CED2952A7AFD}" type="datetimeFigureOut">
              <a:rPr lang="es-ES" smtClean="0"/>
              <a:t>05/04/2021</a:t>
            </a:fld>
            <a:endParaRPr lang="es-ES"/>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p>
            <a:fld id="{78916369-F26A-464E-AB9A-49CD35321445}" type="slidenum">
              <a:rPr lang="es-ES" smtClean="0"/>
              <a:t>‹Nº›</a:t>
            </a:fld>
            <a:endParaRPr lang="es-ES"/>
          </a:p>
        </p:txBody>
      </p:sp>
    </p:spTree>
    <p:extLst>
      <p:ext uri="{BB962C8B-B14F-4D97-AF65-F5344CB8AC3E}">
        <p14:creationId xmlns:p14="http://schemas.microsoft.com/office/powerpoint/2010/main" val="287009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a:xfrm>
            <a:off x="457200" y="6356350"/>
            <a:ext cx="2133600" cy="365125"/>
          </a:xfrm>
          <a:prstGeom prst="rect">
            <a:avLst/>
          </a:prstGeom>
        </p:spPr>
        <p:txBody>
          <a:bodyPr/>
          <a:lstStyle/>
          <a:p>
            <a:fld id="{E87AD3B3-B9A3-4F2E-9B57-CED2952A7AFD}" type="datetimeFigureOut">
              <a:rPr lang="es-ES" smtClean="0"/>
              <a:t>05/04/2021</a:t>
            </a:fld>
            <a:endParaRPr lang="es-ES"/>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p>
            <a:fld id="{78916369-F26A-464E-AB9A-49CD35321445}" type="slidenum">
              <a:rPr lang="es-ES" smtClean="0"/>
              <a:t>‹Nº›</a:t>
            </a:fld>
            <a:endParaRPr lang="es-ES"/>
          </a:p>
        </p:txBody>
      </p:sp>
    </p:spTree>
    <p:extLst>
      <p:ext uri="{BB962C8B-B14F-4D97-AF65-F5344CB8AC3E}">
        <p14:creationId xmlns:p14="http://schemas.microsoft.com/office/powerpoint/2010/main" val="352240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762125"/>
            <a:ext cx="9144000" cy="3362325"/>
          </a:xfrm>
          <a:prstGeom prst="rect">
            <a:avLst/>
          </a:prstGeom>
        </p:spPr>
      </p:pic>
      <p:sp>
        <p:nvSpPr>
          <p:cNvPr id="15" name="Elipse 14"/>
          <p:cNvSpPr/>
          <p:nvPr userDrawn="1"/>
        </p:nvSpPr>
        <p:spPr>
          <a:xfrm>
            <a:off x="1413929" y="3813332"/>
            <a:ext cx="1617133"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9"/>
          <p:cNvSpPr>
            <a:spLocks noGrp="1"/>
          </p:cNvSpPr>
          <p:nvPr>
            <p:ph type="body" sz="quarter" idx="10" hasCustomPrompt="1"/>
          </p:nvPr>
        </p:nvSpPr>
        <p:spPr>
          <a:xfrm>
            <a:off x="172241" y="4296698"/>
            <a:ext cx="1202797"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dirty="0" smtClean="0"/>
              <a:t>00</a:t>
            </a:r>
            <a:endParaRPr lang="es-ES" dirty="0"/>
          </a:p>
        </p:txBody>
      </p:sp>
      <p:sp>
        <p:nvSpPr>
          <p:cNvPr id="14" name="Marcador de texto 13"/>
          <p:cNvSpPr>
            <a:spLocks noGrp="1"/>
          </p:cNvSpPr>
          <p:nvPr>
            <p:ph type="body" sz="quarter" idx="11" hasCustomPrompt="1"/>
          </p:nvPr>
        </p:nvSpPr>
        <p:spPr>
          <a:xfrm>
            <a:off x="1520025" y="4296698"/>
            <a:ext cx="1404938"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dirty="0" smtClean="0"/>
              <a:t>Texto</a:t>
            </a:r>
            <a:endParaRPr lang="es-ES" dirty="0"/>
          </a:p>
        </p:txBody>
      </p:sp>
    </p:spTree>
    <p:extLst>
      <p:ext uri="{BB962C8B-B14F-4D97-AF65-F5344CB8AC3E}">
        <p14:creationId xmlns:p14="http://schemas.microsoft.com/office/powerpoint/2010/main" val="166821762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Dos objetos">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644712"/>
            <a:ext cx="9144000" cy="1758369"/>
          </a:xfrm>
          <a:prstGeom prst="rect">
            <a:avLst/>
          </a:prstGeom>
        </p:spPr>
      </p:pic>
      <p:cxnSp>
        <p:nvCxnSpPr>
          <p:cNvPr id="12" name="Conector recto 11"/>
          <p:cNvCxnSpPr/>
          <p:nvPr userDrawn="1"/>
        </p:nvCxnSpPr>
        <p:spPr>
          <a:xfrm flipH="1">
            <a:off x="360491" y="688798"/>
            <a:ext cx="12353" cy="73892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Marcador de texto 15"/>
          <p:cNvSpPr>
            <a:spLocks noGrp="1"/>
          </p:cNvSpPr>
          <p:nvPr>
            <p:ph type="body" sz="quarter" idx="11" hasCustomPrompt="1"/>
          </p:nvPr>
        </p:nvSpPr>
        <p:spPr>
          <a:xfrm>
            <a:off x="536518" y="869756"/>
            <a:ext cx="1434986"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dirty="0" smtClean="0"/>
              <a:t>Texto</a:t>
            </a:r>
          </a:p>
        </p:txBody>
      </p:sp>
      <p:sp>
        <p:nvSpPr>
          <p:cNvPr id="26" name="Marcador de texto 25"/>
          <p:cNvSpPr>
            <a:spLocks noGrp="1"/>
          </p:cNvSpPr>
          <p:nvPr>
            <p:ph type="body" sz="quarter" idx="13"/>
          </p:nvPr>
        </p:nvSpPr>
        <p:spPr>
          <a:xfrm>
            <a:off x="2354367" y="884088"/>
            <a:ext cx="4370931"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s-ES" dirty="0" smtClean="0"/>
              <a:t>Haga clic para modificar el estilo de texto del patrón</a:t>
            </a:r>
          </a:p>
          <a:p>
            <a:pPr lvl="0"/>
            <a:endParaRPr lang="es-ES" dirty="0" smtClean="0"/>
          </a:p>
          <a:p>
            <a:pPr lvl="0"/>
            <a:endParaRPr lang="es-ES" dirty="0" smtClean="0"/>
          </a:p>
        </p:txBody>
      </p:sp>
      <p:sp>
        <p:nvSpPr>
          <p:cNvPr id="6" name="Marcador de texto 5"/>
          <p:cNvSpPr>
            <a:spLocks noGrp="1"/>
          </p:cNvSpPr>
          <p:nvPr>
            <p:ph type="body" sz="quarter" idx="14" hasCustomPrompt="1"/>
          </p:nvPr>
        </p:nvSpPr>
        <p:spPr>
          <a:xfrm>
            <a:off x="536518" y="3718561"/>
            <a:ext cx="8051857" cy="587828"/>
          </a:xfrm>
          <a:prstGeom prst="rect">
            <a:avLst/>
          </a:prstGeom>
        </p:spPr>
        <p:txBody>
          <a:bodyPr/>
          <a:lstStyle>
            <a:lvl1pPr marL="0" indent="0">
              <a:buFontTx/>
              <a:buNone/>
              <a:defRPr sz="1800" b="1" baseline="0">
                <a:solidFill>
                  <a:srgbClr val="9AAE04"/>
                </a:solidFill>
              </a:defRPr>
            </a:lvl1pPr>
          </a:lstStyle>
          <a:p>
            <a:pPr lvl="0"/>
            <a:r>
              <a:rPr lang="es-ES" dirty="0" smtClean="0"/>
              <a:t>Título (Arial 18 bol verde)</a:t>
            </a:r>
            <a:endParaRPr lang="es-ES" dirty="0"/>
          </a:p>
        </p:txBody>
      </p:sp>
      <p:sp>
        <p:nvSpPr>
          <p:cNvPr id="8" name="Marcador de texto 7"/>
          <p:cNvSpPr>
            <a:spLocks noGrp="1"/>
          </p:cNvSpPr>
          <p:nvPr>
            <p:ph type="body" sz="quarter" idx="17" hasCustomPrompt="1"/>
          </p:nvPr>
        </p:nvSpPr>
        <p:spPr>
          <a:xfrm>
            <a:off x="528153" y="4349977"/>
            <a:ext cx="8060221" cy="476273"/>
          </a:xfrm>
          <a:prstGeom prst="rect">
            <a:avLst/>
          </a:prstGeom>
        </p:spPr>
        <p:txBody>
          <a:bodyPr/>
          <a:lstStyle>
            <a:lvl1pPr marL="0" indent="0">
              <a:buFontTx/>
              <a:buNone/>
              <a:defRPr lang="es-ES" sz="1400" b="0" kern="1200" baseline="0" dirty="0" smtClean="0">
                <a:solidFill>
                  <a:srgbClr val="6785C1"/>
                </a:solidFill>
                <a:latin typeface="+mn-lt"/>
                <a:ea typeface="+mn-ea"/>
                <a:cs typeface="+mn-cs"/>
              </a:defRPr>
            </a:lvl1pPr>
            <a:lvl2pPr>
              <a:defRPr lang="es-ES" sz="1800" b="1" kern="1200" baseline="0" dirty="0" smtClean="0">
                <a:solidFill>
                  <a:schemeClr val="tx1"/>
                </a:solidFill>
                <a:latin typeface="+mn-lt"/>
                <a:ea typeface="+mn-ea"/>
                <a:cs typeface="+mn-cs"/>
              </a:defRPr>
            </a:lvl2pPr>
            <a:lvl3pPr>
              <a:defRPr lang="es-ES" sz="1800" b="1" kern="1200" baseline="0" dirty="0" smtClean="0">
                <a:solidFill>
                  <a:schemeClr val="tx1"/>
                </a:solidFill>
                <a:latin typeface="+mn-lt"/>
                <a:ea typeface="+mn-ea"/>
                <a:cs typeface="+mn-cs"/>
              </a:defRPr>
            </a:lvl3pPr>
            <a:lvl4pPr>
              <a:defRPr lang="es-ES" sz="1800" b="1" kern="1200" baseline="0" dirty="0" smtClean="0">
                <a:solidFill>
                  <a:schemeClr val="tx1"/>
                </a:solidFill>
                <a:latin typeface="+mn-lt"/>
                <a:ea typeface="+mn-ea"/>
                <a:cs typeface="+mn-cs"/>
              </a:defRPr>
            </a:lvl4pPr>
            <a:lvl5pPr>
              <a:defRPr lang="es-ES" sz="1800" b="1" kern="1200" baseline="0" dirty="0">
                <a:solidFill>
                  <a:schemeClr val="tx1"/>
                </a:solidFill>
                <a:latin typeface="+mn-lt"/>
                <a:ea typeface="+mn-ea"/>
                <a:cs typeface="+mn-cs"/>
              </a:defRPr>
            </a:lvl5pPr>
          </a:lstStyle>
          <a:p>
            <a:pPr lvl="0"/>
            <a:r>
              <a:rPr lang="es-ES" dirty="0" smtClean="0"/>
              <a:t>Subtítulo (</a:t>
            </a:r>
            <a:r>
              <a:rPr lang="es-ES" dirty="0" err="1" smtClean="0"/>
              <a:t>arial</a:t>
            </a:r>
            <a:r>
              <a:rPr lang="es-ES" dirty="0" smtClean="0"/>
              <a:t> 14 azul)</a:t>
            </a:r>
            <a:endParaRPr lang="es-ES" dirty="0"/>
          </a:p>
        </p:txBody>
      </p:sp>
      <p:sp>
        <p:nvSpPr>
          <p:cNvPr id="10" name="Marcador de texto 9"/>
          <p:cNvSpPr>
            <a:spLocks noGrp="1"/>
          </p:cNvSpPr>
          <p:nvPr>
            <p:ph type="body" sz="quarter" idx="18" hasCustomPrompt="1"/>
          </p:nvPr>
        </p:nvSpPr>
        <p:spPr>
          <a:xfrm>
            <a:off x="528153" y="4927093"/>
            <a:ext cx="8060221" cy="1346200"/>
          </a:xfrm>
          <a:prstGeom prst="rect">
            <a:avLst/>
          </a:prstGeom>
        </p:spPr>
        <p:txBody>
          <a:bodyPr/>
          <a:lstStyle>
            <a:lvl1pPr marL="0" indent="0">
              <a:buNone/>
              <a:defRPr sz="1200" baseline="0">
                <a:solidFill>
                  <a:srgbClr val="505050"/>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s-ES" dirty="0" smtClean="0"/>
              <a:t>Cuerpo de texto (</a:t>
            </a:r>
            <a:r>
              <a:rPr lang="es-ES" dirty="0" err="1" smtClean="0"/>
              <a:t>arial</a:t>
            </a:r>
            <a:r>
              <a:rPr lang="es-ES" dirty="0" smtClean="0"/>
              <a:t> 12 gris)</a:t>
            </a:r>
            <a:endParaRPr lang="es-ES" dirty="0"/>
          </a:p>
        </p:txBody>
      </p:sp>
      <p:cxnSp>
        <p:nvCxnSpPr>
          <p:cNvPr id="14" name="Conector recto 13"/>
          <p:cNvCxnSpPr/>
          <p:nvPr userDrawn="1"/>
        </p:nvCxnSpPr>
        <p:spPr>
          <a:xfrm>
            <a:off x="2099776" y="826444"/>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56541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536518" y="877637"/>
            <a:ext cx="1465284"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dirty="0" smtClean="0"/>
              <a:t>Texto</a:t>
            </a:r>
          </a:p>
        </p:txBody>
      </p:sp>
      <p:sp>
        <p:nvSpPr>
          <p:cNvPr id="26" name="Marcador de texto 25"/>
          <p:cNvSpPr>
            <a:spLocks noGrp="1"/>
          </p:cNvSpPr>
          <p:nvPr>
            <p:ph type="body" sz="quarter" idx="13"/>
          </p:nvPr>
        </p:nvSpPr>
        <p:spPr>
          <a:xfrm>
            <a:off x="2202966" y="914267"/>
            <a:ext cx="4370931"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s-ES" dirty="0" smtClean="0"/>
              <a:t>Haga clic para modificar el estilo de texto del patrón</a:t>
            </a:r>
          </a:p>
          <a:p>
            <a:pPr lvl="0"/>
            <a:endParaRPr lang="es-ES" dirty="0" smtClean="0"/>
          </a:p>
          <a:p>
            <a:pPr lvl="0"/>
            <a:endParaRPr lang="es-ES" dirty="0" smtClean="0"/>
          </a:p>
        </p:txBody>
      </p:sp>
      <p:sp>
        <p:nvSpPr>
          <p:cNvPr id="28" name="Marcador de texto 27"/>
          <p:cNvSpPr>
            <a:spLocks noGrp="1"/>
          </p:cNvSpPr>
          <p:nvPr>
            <p:ph type="body" sz="quarter" idx="14" hasCustomPrompt="1"/>
          </p:nvPr>
        </p:nvSpPr>
        <p:spPr>
          <a:xfrm>
            <a:off x="433069" y="2311400"/>
            <a:ext cx="832406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dirty="0" smtClean="0"/>
              <a:t>Subtítulo (</a:t>
            </a:r>
            <a:r>
              <a:rPr lang="es-ES" dirty="0" err="1" smtClean="0"/>
              <a:t>arial</a:t>
            </a:r>
            <a:r>
              <a:rPr lang="es-ES" dirty="0" smtClean="0"/>
              <a:t> 14, azul)</a:t>
            </a:r>
          </a:p>
        </p:txBody>
      </p:sp>
      <p:sp>
        <p:nvSpPr>
          <p:cNvPr id="30" name="Marcador de texto 29"/>
          <p:cNvSpPr>
            <a:spLocks noGrp="1"/>
          </p:cNvSpPr>
          <p:nvPr>
            <p:ph type="body" sz="quarter" idx="15" hasCustomPrompt="1"/>
          </p:nvPr>
        </p:nvSpPr>
        <p:spPr>
          <a:xfrm>
            <a:off x="433070" y="1783428"/>
            <a:ext cx="8324068"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dirty="0" smtClean="0"/>
              <a:t>Título (Arial 18 bol verde)</a:t>
            </a:r>
            <a:endParaRPr lang="es-ES" dirty="0"/>
          </a:p>
        </p:txBody>
      </p:sp>
      <p:cxnSp>
        <p:nvCxnSpPr>
          <p:cNvPr id="20" name="Conector recto 19"/>
          <p:cNvCxnSpPr/>
          <p:nvPr userDrawn="1"/>
        </p:nvCxnSpPr>
        <p:spPr>
          <a:xfrm flipH="1">
            <a:off x="360491" y="688798"/>
            <a:ext cx="12353" cy="73892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934" y="3254979"/>
            <a:ext cx="1879601" cy="3591379"/>
          </a:xfrm>
          <a:prstGeom prst="rect">
            <a:avLst/>
          </a:prstGeom>
        </p:spPr>
      </p:pic>
      <p:sp>
        <p:nvSpPr>
          <p:cNvPr id="39" name="Marcador de texto 38"/>
          <p:cNvSpPr>
            <a:spLocks noGrp="1"/>
          </p:cNvSpPr>
          <p:nvPr>
            <p:ph type="body" sz="quarter" idx="19" hasCustomPrompt="1"/>
          </p:nvPr>
        </p:nvSpPr>
        <p:spPr>
          <a:xfrm>
            <a:off x="433068" y="2914932"/>
            <a:ext cx="832407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dirty="0" smtClean="0"/>
              <a:t>Cuerpo texto (</a:t>
            </a:r>
            <a:r>
              <a:rPr lang="es-ES" dirty="0" err="1" smtClean="0"/>
              <a:t>arial</a:t>
            </a:r>
            <a:r>
              <a:rPr lang="es-ES" dirty="0" smtClean="0"/>
              <a:t> 12, gris)</a:t>
            </a:r>
          </a:p>
        </p:txBody>
      </p:sp>
      <p:cxnSp>
        <p:nvCxnSpPr>
          <p:cNvPr id="11" name="Conector recto 10"/>
          <p:cNvCxnSpPr/>
          <p:nvPr userDrawn="1"/>
        </p:nvCxnSpPr>
        <p:spPr>
          <a:xfrm>
            <a:off x="2099776" y="826444"/>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82503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os objetos">
    <p:spTree>
      <p:nvGrpSpPr>
        <p:cNvPr id="1" name=""/>
        <p:cNvGrpSpPr/>
        <p:nvPr/>
      </p:nvGrpSpPr>
      <p:grpSpPr>
        <a:xfrm>
          <a:off x="0" y="0"/>
          <a:ext cx="0" cy="0"/>
          <a:chOff x="0" y="0"/>
          <a:chExt cx="0" cy="0"/>
        </a:xfrm>
      </p:grpSpPr>
      <p:pic>
        <p:nvPicPr>
          <p:cNvPr id="10" name="Imagen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649580"/>
            <a:ext cx="5147733" cy="3208420"/>
          </a:xfrm>
          <a:prstGeom prst="rect">
            <a:avLst/>
          </a:prstGeom>
        </p:spPr>
      </p:pic>
      <p:sp>
        <p:nvSpPr>
          <p:cNvPr id="16" name="Marcador de texto 15"/>
          <p:cNvSpPr>
            <a:spLocks noGrp="1"/>
          </p:cNvSpPr>
          <p:nvPr>
            <p:ph type="body" sz="quarter" idx="11" hasCustomPrompt="1"/>
          </p:nvPr>
        </p:nvSpPr>
        <p:spPr>
          <a:xfrm>
            <a:off x="536518" y="877637"/>
            <a:ext cx="1465284"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dirty="0" smtClean="0"/>
              <a:t>Texto</a:t>
            </a:r>
          </a:p>
        </p:txBody>
      </p:sp>
      <p:sp>
        <p:nvSpPr>
          <p:cNvPr id="26" name="Marcador de texto 25"/>
          <p:cNvSpPr>
            <a:spLocks noGrp="1"/>
          </p:cNvSpPr>
          <p:nvPr>
            <p:ph type="body" sz="quarter" idx="13"/>
          </p:nvPr>
        </p:nvSpPr>
        <p:spPr>
          <a:xfrm>
            <a:off x="2202966" y="914267"/>
            <a:ext cx="4370931"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s-ES" dirty="0" smtClean="0"/>
              <a:t>Haga clic para modificar el estilo de texto del patrón</a:t>
            </a:r>
          </a:p>
          <a:p>
            <a:pPr lvl="0"/>
            <a:endParaRPr lang="es-ES" dirty="0" smtClean="0"/>
          </a:p>
          <a:p>
            <a:pPr lvl="0"/>
            <a:endParaRPr lang="es-ES" dirty="0" smtClean="0"/>
          </a:p>
        </p:txBody>
      </p:sp>
      <p:sp>
        <p:nvSpPr>
          <p:cNvPr id="28" name="Marcador de texto 27"/>
          <p:cNvSpPr>
            <a:spLocks noGrp="1"/>
          </p:cNvSpPr>
          <p:nvPr>
            <p:ph type="body" sz="quarter" idx="14" hasCustomPrompt="1"/>
          </p:nvPr>
        </p:nvSpPr>
        <p:spPr>
          <a:xfrm>
            <a:off x="433069" y="2311400"/>
            <a:ext cx="832406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dirty="0" smtClean="0"/>
              <a:t>Subtítulo (</a:t>
            </a:r>
            <a:r>
              <a:rPr lang="es-ES" dirty="0" err="1" smtClean="0"/>
              <a:t>arial</a:t>
            </a:r>
            <a:r>
              <a:rPr lang="es-ES" dirty="0" smtClean="0"/>
              <a:t> 14, azul)</a:t>
            </a:r>
          </a:p>
        </p:txBody>
      </p:sp>
      <p:sp>
        <p:nvSpPr>
          <p:cNvPr id="30" name="Marcador de texto 29"/>
          <p:cNvSpPr>
            <a:spLocks noGrp="1"/>
          </p:cNvSpPr>
          <p:nvPr>
            <p:ph type="body" sz="quarter" idx="15" hasCustomPrompt="1"/>
          </p:nvPr>
        </p:nvSpPr>
        <p:spPr>
          <a:xfrm>
            <a:off x="433070" y="1783428"/>
            <a:ext cx="8324068"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dirty="0" smtClean="0"/>
              <a:t>Título (Arial 18 bol verde)</a:t>
            </a:r>
            <a:endParaRPr lang="es-ES" dirty="0"/>
          </a:p>
        </p:txBody>
      </p:sp>
      <p:sp>
        <p:nvSpPr>
          <p:cNvPr id="39" name="Marcador de texto 38"/>
          <p:cNvSpPr>
            <a:spLocks noGrp="1"/>
          </p:cNvSpPr>
          <p:nvPr>
            <p:ph type="body" sz="quarter" idx="19" hasCustomPrompt="1"/>
          </p:nvPr>
        </p:nvSpPr>
        <p:spPr>
          <a:xfrm>
            <a:off x="433068" y="2914932"/>
            <a:ext cx="832407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dirty="0" smtClean="0"/>
              <a:t>Cuerpo texto (</a:t>
            </a:r>
            <a:r>
              <a:rPr lang="es-ES" dirty="0" err="1" smtClean="0"/>
              <a:t>arial</a:t>
            </a:r>
            <a:r>
              <a:rPr lang="es-ES" dirty="0" smtClean="0"/>
              <a:t> 12, gris)</a:t>
            </a:r>
          </a:p>
        </p:txBody>
      </p:sp>
      <p:cxnSp>
        <p:nvCxnSpPr>
          <p:cNvPr id="20" name="Conector recto 19"/>
          <p:cNvCxnSpPr/>
          <p:nvPr userDrawn="1"/>
        </p:nvCxnSpPr>
        <p:spPr>
          <a:xfrm flipH="1">
            <a:off x="360491" y="688798"/>
            <a:ext cx="12353"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Conector recto 10"/>
          <p:cNvCxnSpPr/>
          <p:nvPr userDrawn="1"/>
        </p:nvCxnSpPr>
        <p:spPr>
          <a:xfrm>
            <a:off x="2099776" y="826444"/>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9414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819275"/>
            <a:ext cx="9144000" cy="3276600"/>
          </a:xfrm>
          <a:prstGeom prst="rect">
            <a:avLst/>
          </a:prstGeom>
        </p:spPr>
      </p:pic>
      <p:sp>
        <p:nvSpPr>
          <p:cNvPr id="10" name="Marcador de texto 9"/>
          <p:cNvSpPr>
            <a:spLocks noGrp="1"/>
          </p:cNvSpPr>
          <p:nvPr>
            <p:ph type="body" sz="quarter" idx="10" hasCustomPrompt="1"/>
          </p:nvPr>
        </p:nvSpPr>
        <p:spPr>
          <a:xfrm>
            <a:off x="172241" y="4296698"/>
            <a:ext cx="1202797"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dirty="0" smtClean="0"/>
              <a:t>00</a:t>
            </a:r>
            <a:endParaRPr lang="es-ES" dirty="0"/>
          </a:p>
        </p:txBody>
      </p:sp>
      <p:sp>
        <p:nvSpPr>
          <p:cNvPr id="6" name="Elipse 5"/>
          <p:cNvSpPr/>
          <p:nvPr userDrawn="1"/>
        </p:nvSpPr>
        <p:spPr>
          <a:xfrm>
            <a:off x="1413929" y="3813332"/>
            <a:ext cx="1617133"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texto 13"/>
          <p:cNvSpPr>
            <a:spLocks noGrp="1"/>
          </p:cNvSpPr>
          <p:nvPr>
            <p:ph type="body" sz="quarter" idx="11" hasCustomPrompt="1"/>
          </p:nvPr>
        </p:nvSpPr>
        <p:spPr>
          <a:xfrm>
            <a:off x="1520025" y="4296698"/>
            <a:ext cx="1404938"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dirty="0" smtClean="0"/>
              <a:t>Texto</a:t>
            </a:r>
            <a:endParaRPr lang="es-ES" dirty="0"/>
          </a:p>
        </p:txBody>
      </p:sp>
    </p:spTree>
    <p:extLst>
      <p:ext uri="{BB962C8B-B14F-4D97-AF65-F5344CB8AC3E}">
        <p14:creationId xmlns:p14="http://schemas.microsoft.com/office/powerpoint/2010/main" val="100849698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Encabezado de sección">
    <p:spTree>
      <p:nvGrpSpPr>
        <p:cNvPr id="1" name=""/>
        <p:cNvGrpSpPr/>
        <p:nvPr/>
      </p:nvGrpSpPr>
      <p:grpSpPr>
        <a:xfrm>
          <a:off x="0" y="0"/>
          <a:ext cx="0" cy="0"/>
          <a:chOff x="0" y="0"/>
          <a:chExt cx="0" cy="0"/>
        </a:xfrm>
      </p:grpSpPr>
      <p:pic>
        <p:nvPicPr>
          <p:cNvPr id="2" name="Imagen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828801"/>
            <a:ext cx="9144000" cy="3251199"/>
          </a:xfrm>
          <a:prstGeom prst="rect">
            <a:avLst/>
          </a:prstGeom>
        </p:spPr>
      </p:pic>
      <p:sp>
        <p:nvSpPr>
          <p:cNvPr id="10" name="Marcador de texto 9"/>
          <p:cNvSpPr>
            <a:spLocks noGrp="1"/>
          </p:cNvSpPr>
          <p:nvPr>
            <p:ph type="body" sz="quarter" idx="10" hasCustomPrompt="1"/>
          </p:nvPr>
        </p:nvSpPr>
        <p:spPr>
          <a:xfrm>
            <a:off x="172241" y="4296698"/>
            <a:ext cx="1202797"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dirty="0" smtClean="0"/>
              <a:t>00</a:t>
            </a:r>
            <a:endParaRPr lang="es-ES" dirty="0"/>
          </a:p>
        </p:txBody>
      </p:sp>
      <p:sp>
        <p:nvSpPr>
          <p:cNvPr id="6" name="Elipse 5"/>
          <p:cNvSpPr/>
          <p:nvPr userDrawn="1"/>
        </p:nvSpPr>
        <p:spPr>
          <a:xfrm>
            <a:off x="1413929" y="3813332"/>
            <a:ext cx="1617133"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texto 13"/>
          <p:cNvSpPr>
            <a:spLocks noGrp="1"/>
          </p:cNvSpPr>
          <p:nvPr>
            <p:ph type="body" sz="quarter" idx="11" hasCustomPrompt="1"/>
          </p:nvPr>
        </p:nvSpPr>
        <p:spPr>
          <a:xfrm>
            <a:off x="1520025" y="4296698"/>
            <a:ext cx="1404938"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dirty="0" smtClean="0"/>
              <a:t>Texto</a:t>
            </a:r>
            <a:endParaRPr lang="es-ES" dirty="0"/>
          </a:p>
        </p:txBody>
      </p:sp>
    </p:spTree>
    <p:extLst>
      <p:ext uri="{BB962C8B-B14F-4D97-AF65-F5344CB8AC3E}">
        <p14:creationId xmlns:p14="http://schemas.microsoft.com/office/powerpoint/2010/main" val="279243513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536518" y="877637"/>
            <a:ext cx="1465284"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dirty="0" smtClean="0"/>
              <a:t>Texto</a:t>
            </a:r>
          </a:p>
        </p:txBody>
      </p:sp>
      <p:sp>
        <p:nvSpPr>
          <p:cNvPr id="26" name="Marcador de texto 25"/>
          <p:cNvSpPr>
            <a:spLocks noGrp="1"/>
          </p:cNvSpPr>
          <p:nvPr>
            <p:ph type="body" sz="quarter" idx="13"/>
          </p:nvPr>
        </p:nvSpPr>
        <p:spPr>
          <a:xfrm>
            <a:off x="2202966" y="914267"/>
            <a:ext cx="4370931"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s-ES" dirty="0" smtClean="0"/>
              <a:t>Haga clic para modificar el estilo de texto del patrón</a:t>
            </a:r>
          </a:p>
          <a:p>
            <a:pPr lvl="0"/>
            <a:endParaRPr lang="es-ES" dirty="0" smtClean="0"/>
          </a:p>
          <a:p>
            <a:pPr lvl="0"/>
            <a:endParaRPr lang="es-ES" dirty="0" smtClean="0"/>
          </a:p>
        </p:txBody>
      </p:sp>
      <p:sp>
        <p:nvSpPr>
          <p:cNvPr id="28" name="Marcador de texto 27"/>
          <p:cNvSpPr>
            <a:spLocks noGrp="1"/>
          </p:cNvSpPr>
          <p:nvPr>
            <p:ph type="body" sz="quarter" idx="14" hasCustomPrompt="1"/>
          </p:nvPr>
        </p:nvSpPr>
        <p:spPr>
          <a:xfrm>
            <a:off x="433069" y="2311400"/>
            <a:ext cx="832406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dirty="0" smtClean="0"/>
              <a:t>Subtítulo (</a:t>
            </a:r>
            <a:r>
              <a:rPr lang="es-ES" dirty="0" err="1" smtClean="0"/>
              <a:t>arial</a:t>
            </a:r>
            <a:r>
              <a:rPr lang="es-ES" dirty="0" smtClean="0"/>
              <a:t> 14, azul)</a:t>
            </a:r>
          </a:p>
        </p:txBody>
      </p:sp>
      <p:sp>
        <p:nvSpPr>
          <p:cNvPr id="30" name="Marcador de texto 29"/>
          <p:cNvSpPr>
            <a:spLocks noGrp="1"/>
          </p:cNvSpPr>
          <p:nvPr>
            <p:ph type="body" sz="quarter" idx="15" hasCustomPrompt="1"/>
          </p:nvPr>
        </p:nvSpPr>
        <p:spPr>
          <a:xfrm>
            <a:off x="433070" y="1783428"/>
            <a:ext cx="8324068"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dirty="0" smtClean="0"/>
              <a:t>Título (Arial 18 bol verde)</a:t>
            </a:r>
            <a:endParaRPr lang="es-ES" dirty="0"/>
          </a:p>
        </p:txBody>
      </p:sp>
      <p:sp>
        <p:nvSpPr>
          <p:cNvPr id="39" name="Marcador de texto 38"/>
          <p:cNvSpPr>
            <a:spLocks noGrp="1"/>
          </p:cNvSpPr>
          <p:nvPr>
            <p:ph type="body" sz="quarter" idx="19" hasCustomPrompt="1"/>
          </p:nvPr>
        </p:nvSpPr>
        <p:spPr>
          <a:xfrm>
            <a:off x="433068" y="2914932"/>
            <a:ext cx="832407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dirty="0" smtClean="0"/>
              <a:t>Cuerpo texto (</a:t>
            </a:r>
            <a:r>
              <a:rPr lang="es-ES" dirty="0" err="1" smtClean="0"/>
              <a:t>arial</a:t>
            </a:r>
            <a:r>
              <a:rPr lang="es-ES" dirty="0" smtClean="0"/>
              <a:t> 12, gris)</a:t>
            </a:r>
          </a:p>
        </p:txBody>
      </p:sp>
      <p:cxnSp>
        <p:nvCxnSpPr>
          <p:cNvPr id="20" name="Conector recto 19"/>
          <p:cNvCxnSpPr/>
          <p:nvPr userDrawn="1"/>
        </p:nvCxnSpPr>
        <p:spPr>
          <a:xfrm flipH="1">
            <a:off x="360491" y="688798"/>
            <a:ext cx="12353" cy="73892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 name="Imagen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7077364" y="5431972"/>
            <a:ext cx="2088406" cy="1424214"/>
          </a:xfrm>
          <a:prstGeom prst="rect">
            <a:avLst/>
          </a:prstGeom>
        </p:spPr>
      </p:pic>
      <p:pic>
        <p:nvPicPr>
          <p:cNvPr id="12" name="Imagen 11"/>
          <p:cNvPicPr>
            <a:picLocks noChangeAspect="1"/>
          </p:cNvPicPr>
          <p:nvPr userDrawn="1"/>
        </p:nvPicPr>
        <p:blipFill rotWithShape="1">
          <a:blip r:embed="rId3" cstate="email">
            <a:extLst>
              <a:ext uri="{28A0092B-C50C-407E-A947-70E740481C1C}">
                <a14:useLocalDpi xmlns:a14="http://schemas.microsoft.com/office/drawing/2010/main"/>
              </a:ext>
            </a:extLst>
          </a:blip>
          <a:srcRect t="-1"/>
          <a:stretch/>
        </p:blipFill>
        <p:spPr>
          <a:xfrm flipH="1">
            <a:off x="-2" y="4801804"/>
            <a:ext cx="1589315" cy="2056197"/>
          </a:xfrm>
          <a:prstGeom prst="rect">
            <a:avLst/>
          </a:prstGeom>
        </p:spPr>
      </p:pic>
      <p:cxnSp>
        <p:nvCxnSpPr>
          <p:cNvPr id="13" name="Conector recto 12"/>
          <p:cNvCxnSpPr/>
          <p:nvPr userDrawn="1"/>
        </p:nvCxnSpPr>
        <p:spPr>
          <a:xfrm>
            <a:off x="2099776" y="826444"/>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86915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Encabezado de sección">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762125"/>
            <a:ext cx="9144000" cy="3305175"/>
          </a:xfrm>
          <a:prstGeom prst="rect">
            <a:avLst/>
          </a:prstGeom>
        </p:spPr>
      </p:pic>
      <p:sp>
        <p:nvSpPr>
          <p:cNvPr id="10" name="Marcador de texto 9"/>
          <p:cNvSpPr>
            <a:spLocks noGrp="1"/>
          </p:cNvSpPr>
          <p:nvPr>
            <p:ph type="body" sz="quarter" idx="10" hasCustomPrompt="1"/>
          </p:nvPr>
        </p:nvSpPr>
        <p:spPr>
          <a:xfrm>
            <a:off x="172241" y="4296698"/>
            <a:ext cx="1202797"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dirty="0" smtClean="0"/>
              <a:t>00</a:t>
            </a:r>
            <a:endParaRPr lang="es-ES" dirty="0"/>
          </a:p>
        </p:txBody>
      </p:sp>
      <p:sp>
        <p:nvSpPr>
          <p:cNvPr id="7" name="Elipse 6"/>
          <p:cNvSpPr/>
          <p:nvPr userDrawn="1"/>
        </p:nvSpPr>
        <p:spPr>
          <a:xfrm>
            <a:off x="1413929" y="3813332"/>
            <a:ext cx="1617133"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texto 13"/>
          <p:cNvSpPr>
            <a:spLocks noGrp="1"/>
          </p:cNvSpPr>
          <p:nvPr>
            <p:ph type="body" sz="quarter" idx="11" hasCustomPrompt="1"/>
          </p:nvPr>
        </p:nvSpPr>
        <p:spPr>
          <a:xfrm>
            <a:off x="1520025" y="4296698"/>
            <a:ext cx="1404938"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dirty="0" smtClean="0"/>
              <a:t>Texto</a:t>
            </a:r>
            <a:endParaRPr lang="es-ES" dirty="0"/>
          </a:p>
        </p:txBody>
      </p:sp>
    </p:spTree>
    <p:extLst>
      <p:ext uri="{BB962C8B-B14F-4D97-AF65-F5344CB8AC3E}">
        <p14:creationId xmlns:p14="http://schemas.microsoft.com/office/powerpoint/2010/main" val="102300022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a:xfrm>
            <a:off x="457200" y="6356350"/>
            <a:ext cx="2133600" cy="365125"/>
          </a:xfrm>
          <a:prstGeom prst="rect">
            <a:avLst/>
          </a:prstGeom>
        </p:spPr>
        <p:txBody>
          <a:bodyPr/>
          <a:lstStyle/>
          <a:p>
            <a:fld id="{E87AD3B3-B9A3-4F2E-9B57-CED2952A7AFD}" type="datetimeFigureOut">
              <a:rPr lang="es-ES" smtClean="0"/>
              <a:t>05/04/2021</a:t>
            </a:fld>
            <a:endParaRPr lang="es-ES"/>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p>
            <a:fld id="{78916369-F26A-464E-AB9A-49CD35321445}" type="slidenum">
              <a:rPr lang="es-ES" smtClean="0"/>
              <a:t>‹Nº›</a:t>
            </a:fld>
            <a:endParaRPr lang="es-ES"/>
          </a:p>
        </p:txBody>
      </p:sp>
    </p:spTree>
    <p:extLst>
      <p:ext uri="{BB962C8B-B14F-4D97-AF65-F5344CB8AC3E}">
        <p14:creationId xmlns:p14="http://schemas.microsoft.com/office/powerpoint/2010/main" val="25225589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536518" y="877637"/>
            <a:ext cx="1465284"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dirty="0" smtClean="0"/>
              <a:t>Texto</a:t>
            </a:r>
          </a:p>
        </p:txBody>
      </p:sp>
      <p:sp>
        <p:nvSpPr>
          <p:cNvPr id="26" name="Marcador de texto 25"/>
          <p:cNvSpPr>
            <a:spLocks noGrp="1"/>
          </p:cNvSpPr>
          <p:nvPr>
            <p:ph type="body" sz="quarter" idx="13"/>
          </p:nvPr>
        </p:nvSpPr>
        <p:spPr>
          <a:xfrm>
            <a:off x="2202966" y="914267"/>
            <a:ext cx="4370931"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s-ES" dirty="0" smtClean="0"/>
              <a:t>Haga clic para modificar el estilo de texto del patrón</a:t>
            </a:r>
          </a:p>
          <a:p>
            <a:pPr lvl="0"/>
            <a:endParaRPr lang="es-ES" dirty="0" smtClean="0"/>
          </a:p>
          <a:p>
            <a:pPr lvl="0"/>
            <a:endParaRPr lang="es-ES" dirty="0" smtClean="0"/>
          </a:p>
        </p:txBody>
      </p:sp>
      <p:sp>
        <p:nvSpPr>
          <p:cNvPr id="28" name="Marcador de texto 27"/>
          <p:cNvSpPr>
            <a:spLocks noGrp="1"/>
          </p:cNvSpPr>
          <p:nvPr>
            <p:ph type="body" sz="quarter" idx="14" hasCustomPrompt="1"/>
          </p:nvPr>
        </p:nvSpPr>
        <p:spPr>
          <a:xfrm>
            <a:off x="433069" y="2311400"/>
            <a:ext cx="832406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dirty="0" smtClean="0"/>
              <a:t>Subtítulo (</a:t>
            </a:r>
            <a:r>
              <a:rPr lang="es-ES" dirty="0" err="1" smtClean="0"/>
              <a:t>arial</a:t>
            </a:r>
            <a:r>
              <a:rPr lang="es-ES" dirty="0" smtClean="0"/>
              <a:t> 14, azul)</a:t>
            </a:r>
          </a:p>
        </p:txBody>
      </p:sp>
      <p:sp>
        <p:nvSpPr>
          <p:cNvPr id="30" name="Marcador de texto 29"/>
          <p:cNvSpPr>
            <a:spLocks noGrp="1"/>
          </p:cNvSpPr>
          <p:nvPr>
            <p:ph type="body" sz="quarter" idx="15" hasCustomPrompt="1"/>
          </p:nvPr>
        </p:nvSpPr>
        <p:spPr>
          <a:xfrm>
            <a:off x="433070" y="1783428"/>
            <a:ext cx="8324068"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dirty="0" smtClean="0"/>
              <a:t>Título (Arial 18 bol verde)</a:t>
            </a:r>
            <a:endParaRPr lang="es-ES" dirty="0"/>
          </a:p>
        </p:txBody>
      </p:sp>
      <p:cxnSp>
        <p:nvCxnSpPr>
          <p:cNvPr id="20" name="Conector recto 19"/>
          <p:cNvCxnSpPr/>
          <p:nvPr userDrawn="1"/>
        </p:nvCxnSpPr>
        <p:spPr>
          <a:xfrm flipH="1">
            <a:off x="360491" y="688798"/>
            <a:ext cx="12353"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userDrawn="1"/>
        </p:nvCxnSpPr>
        <p:spPr>
          <a:xfrm>
            <a:off x="2099776" y="826444"/>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pic>
        <p:nvPicPr>
          <p:cNvPr id="3" name="Imagen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935999" y="3712028"/>
            <a:ext cx="1208002" cy="3135087"/>
          </a:xfrm>
          <a:prstGeom prst="rect">
            <a:avLst/>
          </a:prstGeom>
        </p:spPr>
      </p:pic>
      <p:sp>
        <p:nvSpPr>
          <p:cNvPr id="39" name="Marcador de texto 38"/>
          <p:cNvSpPr>
            <a:spLocks noGrp="1"/>
          </p:cNvSpPr>
          <p:nvPr>
            <p:ph type="body" sz="quarter" idx="19" hasCustomPrompt="1"/>
          </p:nvPr>
        </p:nvSpPr>
        <p:spPr>
          <a:xfrm>
            <a:off x="433068" y="2914932"/>
            <a:ext cx="832407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dirty="0" smtClean="0"/>
              <a:t>Cuerpo texto (</a:t>
            </a:r>
            <a:r>
              <a:rPr lang="es-ES" dirty="0" err="1" smtClean="0"/>
              <a:t>arial</a:t>
            </a:r>
            <a:r>
              <a:rPr lang="es-ES" dirty="0" smtClean="0"/>
              <a:t> 12, gris)</a:t>
            </a:r>
          </a:p>
        </p:txBody>
      </p:sp>
      <p:pic>
        <p:nvPicPr>
          <p:cNvPr id="4" name="Imagen 3"/>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886" y="4876800"/>
            <a:ext cx="1132321" cy="2013857"/>
          </a:xfrm>
          <a:prstGeom prst="rect">
            <a:avLst/>
          </a:prstGeom>
        </p:spPr>
      </p:pic>
    </p:spTree>
    <p:extLst>
      <p:ext uri="{BB962C8B-B14F-4D97-AF65-F5344CB8AC3E}">
        <p14:creationId xmlns:p14="http://schemas.microsoft.com/office/powerpoint/2010/main" val="367722506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Encabezado de sección">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743075"/>
            <a:ext cx="9144000" cy="3381376"/>
          </a:xfrm>
          <a:prstGeom prst="rect">
            <a:avLst/>
          </a:prstGeom>
        </p:spPr>
      </p:pic>
      <p:sp>
        <p:nvSpPr>
          <p:cNvPr id="10" name="Marcador de texto 9"/>
          <p:cNvSpPr>
            <a:spLocks noGrp="1"/>
          </p:cNvSpPr>
          <p:nvPr>
            <p:ph type="body" sz="quarter" idx="10" hasCustomPrompt="1"/>
          </p:nvPr>
        </p:nvSpPr>
        <p:spPr>
          <a:xfrm>
            <a:off x="172241" y="4296698"/>
            <a:ext cx="1202797" cy="473604"/>
          </a:xfrm>
          <a:prstGeom prst="rect">
            <a:avLst/>
          </a:prstGeom>
        </p:spPr>
        <p:txBody>
          <a:bodyPr/>
          <a:lstStyle>
            <a:lvl1pPr marL="0" indent="0" algn="ctr">
              <a:buFontTx/>
              <a:buNone/>
              <a:defRPr sz="4800">
                <a:solidFill>
                  <a:schemeClr val="bg1"/>
                </a:solidFill>
                <a:latin typeface="Arial" panose="020B0604020202020204" pitchFamily="34" charset="0"/>
                <a:cs typeface="Arial" panose="020B0604020202020204" pitchFamily="34" charset="0"/>
              </a:defRPr>
            </a:lvl1pPr>
            <a:lvl2pPr marL="457200" indent="0">
              <a:buFontTx/>
              <a:buNone/>
              <a:defRPr>
                <a:solidFill>
                  <a:schemeClr val="tx2"/>
                </a:solidFill>
                <a:latin typeface="Arial" panose="020B0604020202020204" pitchFamily="34" charset="0"/>
                <a:cs typeface="Arial" panose="020B0604020202020204" pitchFamily="34" charset="0"/>
              </a:defRPr>
            </a:lvl2pPr>
            <a:lvl3pPr marL="914400" indent="0">
              <a:buFontTx/>
              <a:buNone/>
              <a:defRPr>
                <a:solidFill>
                  <a:schemeClr val="tx2"/>
                </a:solidFill>
                <a:latin typeface="Arial" panose="020B0604020202020204" pitchFamily="34" charset="0"/>
                <a:cs typeface="Arial" panose="020B0604020202020204" pitchFamily="34" charset="0"/>
              </a:defRPr>
            </a:lvl3pPr>
            <a:lvl4pPr marL="1371600" indent="0">
              <a:buFontTx/>
              <a:buNone/>
              <a:defRPr>
                <a:solidFill>
                  <a:schemeClr val="tx2"/>
                </a:solidFill>
                <a:latin typeface="Arial" panose="020B0604020202020204" pitchFamily="34" charset="0"/>
                <a:cs typeface="Arial" panose="020B0604020202020204" pitchFamily="34" charset="0"/>
              </a:defRPr>
            </a:lvl4pPr>
            <a:lvl5pPr marL="1828800" indent="0">
              <a:buFontTx/>
              <a:buNone/>
              <a:defRPr>
                <a:solidFill>
                  <a:schemeClr val="tx2"/>
                </a:solidFill>
                <a:latin typeface="Arial" panose="020B0604020202020204" pitchFamily="34" charset="0"/>
                <a:cs typeface="Arial" panose="020B0604020202020204" pitchFamily="34" charset="0"/>
              </a:defRPr>
            </a:lvl5pPr>
          </a:lstStyle>
          <a:p>
            <a:pPr lvl="0"/>
            <a:r>
              <a:rPr lang="es-ES" dirty="0" smtClean="0"/>
              <a:t>00</a:t>
            </a:r>
            <a:endParaRPr lang="es-ES" dirty="0"/>
          </a:p>
        </p:txBody>
      </p:sp>
      <p:sp>
        <p:nvSpPr>
          <p:cNvPr id="6" name="Elipse 5"/>
          <p:cNvSpPr/>
          <p:nvPr userDrawn="1"/>
        </p:nvSpPr>
        <p:spPr>
          <a:xfrm>
            <a:off x="1413929" y="3813332"/>
            <a:ext cx="1617133" cy="1617133"/>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texto 13"/>
          <p:cNvSpPr>
            <a:spLocks noGrp="1"/>
          </p:cNvSpPr>
          <p:nvPr>
            <p:ph type="body" sz="quarter" idx="11" hasCustomPrompt="1"/>
          </p:nvPr>
        </p:nvSpPr>
        <p:spPr>
          <a:xfrm>
            <a:off x="1520025" y="4296698"/>
            <a:ext cx="1404938" cy="650400"/>
          </a:xfrm>
          <a:prstGeom prst="rect">
            <a:avLst/>
          </a:prstGeom>
        </p:spPr>
        <p:txBody>
          <a:bodyPr/>
          <a:lstStyle>
            <a:lvl1pPr marL="0" indent="0" algn="ctr">
              <a:buFontTx/>
              <a:buNone/>
              <a:defRPr sz="1800">
                <a:solidFill>
                  <a:schemeClr val="tx2"/>
                </a:solidFill>
                <a:latin typeface="Arial" panose="020B0604020202020204" pitchFamily="34" charset="0"/>
                <a:cs typeface="Arial" panose="020B0604020202020204" pitchFamily="34" charset="0"/>
              </a:defRPr>
            </a:lvl1pPr>
            <a:lvl2pPr marL="457200" indent="0">
              <a:buFontTx/>
              <a:buNone/>
              <a:defRPr sz="1400">
                <a:solidFill>
                  <a:schemeClr val="tx2"/>
                </a:solidFill>
                <a:latin typeface="Arial" panose="020B0604020202020204" pitchFamily="34" charset="0"/>
                <a:cs typeface="Arial" panose="020B0604020202020204" pitchFamily="34" charset="0"/>
              </a:defRPr>
            </a:lvl2pPr>
            <a:lvl3pPr marL="914400" indent="0">
              <a:buFontTx/>
              <a:buNone/>
              <a:defRPr sz="1400">
                <a:solidFill>
                  <a:schemeClr val="tx2"/>
                </a:solidFill>
                <a:latin typeface="Arial" panose="020B0604020202020204" pitchFamily="34" charset="0"/>
                <a:cs typeface="Arial" panose="020B0604020202020204" pitchFamily="34" charset="0"/>
              </a:defRPr>
            </a:lvl3pPr>
            <a:lvl4pPr marL="1371600" indent="0">
              <a:buFontTx/>
              <a:buNone/>
              <a:defRPr sz="1400">
                <a:solidFill>
                  <a:schemeClr val="tx2"/>
                </a:solidFill>
                <a:latin typeface="Arial" panose="020B0604020202020204" pitchFamily="34" charset="0"/>
                <a:cs typeface="Arial" panose="020B0604020202020204" pitchFamily="34" charset="0"/>
              </a:defRPr>
            </a:lvl4pPr>
            <a:lvl5pPr marL="1828800" indent="0">
              <a:buFontTx/>
              <a:buNone/>
              <a:defRPr sz="1400">
                <a:solidFill>
                  <a:schemeClr val="tx2"/>
                </a:solidFill>
                <a:latin typeface="Arial" panose="020B0604020202020204" pitchFamily="34" charset="0"/>
                <a:cs typeface="Arial" panose="020B0604020202020204" pitchFamily="34" charset="0"/>
              </a:defRPr>
            </a:lvl5pPr>
          </a:lstStyle>
          <a:p>
            <a:pPr lvl="0"/>
            <a:r>
              <a:rPr lang="es-ES" dirty="0" smtClean="0"/>
              <a:t>Texto</a:t>
            </a:r>
            <a:endParaRPr lang="es-ES" dirty="0"/>
          </a:p>
        </p:txBody>
      </p:sp>
    </p:spTree>
    <p:extLst>
      <p:ext uri="{BB962C8B-B14F-4D97-AF65-F5344CB8AC3E}">
        <p14:creationId xmlns:p14="http://schemas.microsoft.com/office/powerpoint/2010/main" val="126167855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536518" y="877637"/>
            <a:ext cx="1465284"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dirty="0" smtClean="0"/>
              <a:t>Texto</a:t>
            </a:r>
          </a:p>
        </p:txBody>
      </p:sp>
      <p:sp>
        <p:nvSpPr>
          <p:cNvPr id="26" name="Marcador de texto 25"/>
          <p:cNvSpPr>
            <a:spLocks noGrp="1"/>
          </p:cNvSpPr>
          <p:nvPr>
            <p:ph type="body" sz="quarter" idx="13"/>
          </p:nvPr>
        </p:nvSpPr>
        <p:spPr>
          <a:xfrm>
            <a:off x="2202966" y="914267"/>
            <a:ext cx="4370931"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s-ES" dirty="0" smtClean="0"/>
              <a:t>Haga clic para modificar el estilo de texto del patrón</a:t>
            </a:r>
          </a:p>
          <a:p>
            <a:pPr lvl="0"/>
            <a:endParaRPr lang="es-ES" dirty="0" smtClean="0"/>
          </a:p>
          <a:p>
            <a:pPr lvl="0"/>
            <a:endParaRPr lang="es-ES" dirty="0" smtClean="0"/>
          </a:p>
        </p:txBody>
      </p:sp>
      <p:sp>
        <p:nvSpPr>
          <p:cNvPr id="28" name="Marcador de texto 27"/>
          <p:cNvSpPr>
            <a:spLocks noGrp="1"/>
          </p:cNvSpPr>
          <p:nvPr>
            <p:ph type="body" sz="quarter" idx="14" hasCustomPrompt="1"/>
          </p:nvPr>
        </p:nvSpPr>
        <p:spPr>
          <a:xfrm>
            <a:off x="433069" y="2311400"/>
            <a:ext cx="832406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dirty="0" smtClean="0"/>
              <a:t>Subtítulo (</a:t>
            </a:r>
            <a:r>
              <a:rPr lang="es-ES" dirty="0" err="1" smtClean="0"/>
              <a:t>arial</a:t>
            </a:r>
            <a:r>
              <a:rPr lang="es-ES" dirty="0" smtClean="0"/>
              <a:t> 14, azul)</a:t>
            </a:r>
          </a:p>
        </p:txBody>
      </p:sp>
      <p:sp>
        <p:nvSpPr>
          <p:cNvPr id="30" name="Marcador de texto 29"/>
          <p:cNvSpPr>
            <a:spLocks noGrp="1"/>
          </p:cNvSpPr>
          <p:nvPr>
            <p:ph type="body" sz="quarter" idx="15" hasCustomPrompt="1"/>
          </p:nvPr>
        </p:nvSpPr>
        <p:spPr>
          <a:xfrm>
            <a:off x="433070" y="1783428"/>
            <a:ext cx="8324068"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dirty="0" smtClean="0"/>
              <a:t>Título (Arial 18 bol verde)</a:t>
            </a:r>
            <a:endParaRPr lang="es-ES" dirty="0"/>
          </a:p>
        </p:txBody>
      </p:sp>
      <p:sp>
        <p:nvSpPr>
          <p:cNvPr id="39" name="Marcador de texto 38"/>
          <p:cNvSpPr>
            <a:spLocks noGrp="1"/>
          </p:cNvSpPr>
          <p:nvPr>
            <p:ph type="body" sz="quarter" idx="19" hasCustomPrompt="1"/>
          </p:nvPr>
        </p:nvSpPr>
        <p:spPr>
          <a:xfrm>
            <a:off x="433068" y="2914932"/>
            <a:ext cx="832407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dirty="0" smtClean="0"/>
              <a:t>Cuerpo texto (</a:t>
            </a:r>
            <a:r>
              <a:rPr lang="es-ES" dirty="0" err="1" smtClean="0"/>
              <a:t>arial</a:t>
            </a:r>
            <a:r>
              <a:rPr lang="es-ES" dirty="0" smtClean="0"/>
              <a:t> 12, gris)</a:t>
            </a:r>
          </a:p>
        </p:txBody>
      </p:sp>
      <p:sp>
        <p:nvSpPr>
          <p:cNvPr id="59" name="Rectángulo 58"/>
          <p:cNvSpPr/>
          <p:nvPr userDrawn="1"/>
        </p:nvSpPr>
        <p:spPr>
          <a:xfrm>
            <a:off x="0" y="6667183"/>
            <a:ext cx="9144000" cy="192174"/>
          </a:xfrm>
          <a:prstGeom prst="rect">
            <a:avLst/>
          </a:prstGeom>
          <a:gradFill>
            <a:gsLst>
              <a:gs pos="0">
                <a:srgbClr val="9AAE04"/>
              </a:gs>
              <a:gs pos="100000">
                <a:srgbClr val="6785C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cxnSp>
        <p:nvCxnSpPr>
          <p:cNvPr id="20" name="Conector recto 19"/>
          <p:cNvCxnSpPr/>
          <p:nvPr userDrawn="1"/>
        </p:nvCxnSpPr>
        <p:spPr>
          <a:xfrm flipH="1">
            <a:off x="360491" y="688798"/>
            <a:ext cx="12353"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userDrawn="1"/>
        </p:nvCxnSpPr>
        <p:spPr>
          <a:xfrm>
            <a:off x="2099776" y="826444"/>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79145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Dos objetos">
    <p:spTree>
      <p:nvGrpSpPr>
        <p:cNvPr id="1" name=""/>
        <p:cNvGrpSpPr/>
        <p:nvPr/>
      </p:nvGrpSpPr>
      <p:grpSpPr>
        <a:xfrm>
          <a:off x="0" y="0"/>
          <a:ext cx="0" cy="0"/>
          <a:chOff x="0" y="0"/>
          <a:chExt cx="0" cy="0"/>
        </a:xfrm>
      </p:grpSpPr>
      <p:sp>
        <p:nvSpPr>
          <p:cNvPr id="16" name="Marcador de texto 15"/>
          <p:cNvSpPr>
            <a:spLocks noGrp="1"/>
          </p:cNvSpPr>
          <p:nvPr>
            <p:ph type="body" sz="quarter" idx="11" hasCustomPrompt="1"/>
          </p:nvPr>
        </p:nvSpPr>
        <p:spPr>
          <a:xfrm>
            <a:off x="536518" y="877637"/>
            <a:ext cx="1465284" cy="421604"/>
          </a:xfrm>
          <a:prstGeom prst="rect">
            <a:avLst/>
          </a:prstGeom>
        </p:spPr>
        <p:txBody>
          <a:bodyPr/>
          <a:lstStyle>
            <a:lvl1pPr marL="0" indent="0">
              <a:buFontTx/>
              <a:buNone/>
              <a:defRPr sz="1800">
                <a:solidFill>
                  <a:srgbClr val="505050"/>
                </a:solidFill>
              </a:defRPr>
            </a:lvl1pPr>
            <a:lvl2pPr marL="457200" indent="0">
              <a:buFontTx/>
              <a:buNone/>
              <a:defRPr sz="1600">
                <a:solidFill>
                  <a:srgbClr val="505050"/>
                </a:solidFill>
              </a:defRPr>
            </a:lvl2pPr>
            <a:lvl3pPr marL="914400" indent="0">
              <a:buFontTx/>
              <a:buNone/>
              <a:defRPr sz="16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dirty="0" smtClean="0"/>
              <a:t>Texto</a:t>
            </a:r>
          </a:p>
        </p:txBody>
      </p:sp>
      <p:sp>
        <p:nvSpPr>
          <p:cNvPr id="26" name="Marcador de texto 25"/>
          <p:cNvSpPr>
            <a:spLocks noGrp="1"/>
          </p:cNvSpPr>
          <p:nvPr>
            <p:ph type="body" sz="quarter" idx="13"/>
          </p:nvPr>
        </p:nvSpPr>
        <p:spPr>
          <a:xfrm>
            <a:off x="2202966" y="914267"/>
            <a:ext cx="4370931" cy="348343"/>
          </a:xfrm>
          <a:prstGeom prst="rect">
            <a:avLst/>
          </a:prstGeom>
        </p:spPr>
        <p:txBody>
          <a:bodyPr/>
          <a:lstStyle>
            <a:lvl1pPr marL="0" indent="0">
              <a:buFontTx/>
              <a:buNone/>
              <a:defRPr sz="1200">
                <a:solidFill>
                  <a:srgbClr val="505050"/>
                </a:solidFill>
              </a:defRPr>
            </a:lvl1pPr>
            <a:lvl2pPr marL="457200" indent="0">
              <a:buFontTx/>
              <a:buNone/>
              <a:defRPr sz="1400">
                <a:solidFill>
                  <a:srgbClr val="505050"/>
                </a:solidFill>
              </a:defRPr>
            </a:lvl2pPr>
            <a:lvl3pPr marL="914400" indent="0">
              <a:buFontTx/>
              <a:buNone/>
              <a:defRPr sz="1400">
                <a:solidFill>
                  <a:srgbClr val="505050"/>
                </a:solidFill>
              </a:defRPr>
            </a:lvl3pPr>
            <a:lvl4pPr marL="1371600" indent="0">
              <a:buFontTx/>
              <a:buNone/>
              <a:defRPr sz="1400">
                <a:solidFill>
                  <a:srgbClr val="505050"/>
                </a:solidFill>
              </a:defRPr>
            </a:lvl4pPr>
            <a:lvl5pPr marL="1828800" indent="0">
              <a:buFontTx/>
              <a:buNone/>
              <a:defRPr sz="1400">
                <a:solidFill>
                  <a:srgbClr val="505050"/>
                </a:solidFill>
              </a:defRPr>
            </a:lvl5pPr>
          </a:lstStyle>
          <a:p>
            <a:pPr lvl="0"/>
            <a:r>
              <a:rPr lang="es-ES" dirty="0" smtClean="0"/>
              <a:t>Haga clic para modificar el estilo de texto del patrón</a:t>
            </a:r>
          </a:p>
          <a:p>
            <a:pPr lvl="0"/>
            <a:endParaRPr lang="es-ES" dirty="0" smtClean="0"/>
          </a:p>
          <a:p>
            <a:pPr lvl="0"/>
            <a:endParaRPr lang="es-ES" dirty="0" smtClean="0"/>
          </a:p>
        </p:txBody>
      </p:sp>
      <p:sp>
        <p:nvSpPr>
          <p:cNvPr id="28" name="Marcador de texto 27"/>
          <p:cNvSpPr>
            <a:spLocks noGrp="1"/>
          </p:cNvSpPr>
          <p:nvPr>
            <p:ph type="body" sz="quarter" idx="14" hasCustomPrompt="1"/>
          </p:nvPr>
        </p:nvSpPr>
        <p:spPr>
          <a:xfrm>
            <a:off x="433069" y="2311400"/>
            <a:ext cx="8324069" cy="448939"/>
          </a:xfrm>
          <a:prstGeom prst="rect">
            <a:avLst/>
          </a:prstGeom>
        </p:spPr>
        <p:txBody>
          <a:bodyPr/>
          <a:lstStyle>
            <a:lvl1pPr marL="0" indent="0" algn="l">
              <a:buNone/>
              <a:defRPr sz="1400" baseline="0">
                <a:solidFill>
                  <a:srgbClr val="6785C1"/>
                </a:solidFill>
              </a:defRPr>
            </a:lvl1pPr>
            <a:lvl2pPr marL="457200" indent="0">
              <a:buNone/>
              <a:defRPr sz="1400">
                <a:solidFill>
                  <a:srgbClr val="505050"/>
                </a:solidFill>
              </a:defRPr>
            </a:lvl2pPr>
            <a:lvl3pPr marL="914400" indent="0">
              <a:buNone/>
              <a:defRPr sz="1400">
                <a:solidFill>
                  <a:srgbClr val="505050"/>
                </a:solidFill>
              </a:defRPr>
            </a:lvl3pPr>
            <a:lvl4pPr marL="1371600" indent="0">
              <a:buNone/>
              <a:defRPr sz="1400">
                <a:solidFill>
                  <a:srgbClr val="505050"/>
                </a:solidFill>
              </a:defRPr>
            </a:lvl4pPr>
            <a:lvl5pPr marL="1828800" indent="0">
              <a:buNone/>
              <a:defRPr sz="1400">
                <a:solidFill>
                  <a:srgbClr val="505050"/>
                </a:solidFill>
              </a:defRPr>
            </a:lvl5pPr>
          </a:lstStyle>
          <a:p>
            <a:pPr lvl="0"/>
            <a:r>
              <a:rPr lang="es-ES" dirty="0" smtClean="0"/>
              <a:t>Subtítulo (</a:t>
            </a:r>
            <a:r>
              <a:rPr lang="es-ES" dirty="0" err="1" smtClean="0"/>
              <a:t>arial</a:t>
            </a:r>
            <a:r>
              <a:rPr lang="es-ES" dirty="0" smtClean="0"/>
              <a:t> 14, azul)</a:t>
            </a:r>
          </a:p>
        </p:txBody>
      </p:sp>
      <p:sp>
        <p:nvSpPr>
          <p:cNvPr id="30" name="Marcador de texto 29"/>
          <p:cNvSpPr>
            <a:spLocks noGrp="1"/>
          </p:cNvSpPr>
          <p:nvPr>
            <p:ph type="body" sz="quarter" idx="15" hasCustomPrompt="1"/>
          </p:nvPr>
        </p:nvSpPr>
        <p:spPr>
          <a:xfrm>
            <a:off x="433070" y="1783428"/>
            <a:ext cx="8324068" cy="373379"/>
          </a:xfrm>
          <a:prstGeom prst="rect">
            <a:avLst/>
          </a:prstGeom>
        </p:spPr>
        <p:txBody>
          <a:bodyPr/>
          <a:lstStyle>
            <a:lvl1pPr marL="0" indent="0" algn="l">
              <a:buFontTx/>
              <a:buNone/>
              <a:defRPr sz="1800" b="1">
                <a:solidFill>
                  <a:schemeClr val="tx2"/>
                </a:solidFill>
                <a:latin typeface="+mj-lt"/>
              </a:defRPr>
            </a:lvl1pPr>
            <a:lvl2pPr marL="457200" indent="0">
              <a:buFontTx/>
              <a:buNone/>
              <a:defRPr>
                <a:solidFill>
                  <a:srgbClr val="6785C1"/>
                </a:solidFill>
              </a:defRPr>
            </a:lvl2pPr>
            <a:lvl3pPr marL="914400" indent="0">
              <a:buFontTx/>
              <a:buNone/>
              <a:defRPr>
                <a:solidFill>
                  <a:srgbClr val="6785C1"/>
                </a:solidFill>
              </a:defRPr>
            </a:lvl3pPr>
            <a:lvl4pPr marL="1371600" indent="0">
              <a:buFontTx/>
              <a:buNone/>
              <a:defRPr>
                <a:solidFill>
                  <a:srgbClr val="6785C1"/>
                </a:solidFill>
              </a:defRPr>
            </a:lvl4pPr>
            <a:lvl5pPr marL="1828800" indent="0">
              <a:buFontTx/>
              <a:buNone/>
              <a:defRPr>
                <a:solidFill>
                  <a:srgbClr val="6785C1"/>
                </a:solidFill>
              </a:defRPr>
            </a:lvl5pPr>
          </a:lstStyle>
          <a:p>
            <a:pPr lvl="0"/>
            <a:r>
              <a:rPr lang="es-ES" dirty="0" smtClean="0"/>
              <a:t>Título (Arial 18 bol verde)</a:t>
            </a:r>
            <a:endParaRPr lang="es-ES" dirty="0"/>
          </a:p>
        </p:txBody>
      </p:sp>
      <p:sp>
        <p:nvSpPr>
          <p:cNvPr id="39" name="Marcador de texto 38"/>
          <p:cNvSpPr>
            <a:spLocks noGrp="1"/>
          </p:cNvSpPr>
          <p:nvPr>
            <p:ph type="body" sz="quarter" idx="19" hasCustomPrompt="1"/>
          </p:nvPr>
        </p:nvSpPr>
        <p:spPr>
          <a:xfrm>
            <a:off x="433068" y="2914932"/>
            <a:ext cx="8324070" cy="3081421"/>
          </a:xfrm>
          <a:prstGeom prst="rect">
            <a:avLst/>
          </a:prstGeom>
        </p:spPr>
        <p:txBody>
          <a:bodyPr/>
          <a:lstStyle>
            <a:lvl1pPr marL="0" indent="0" algn="l">
              <a:buFontTx/>
              <a:buNone/>
              <a:defRPr sz="1200" baseline="0">
                <a:solidFill>
                  <a:srgbClr val="505050"/>
                </a:solidFill>
              </a:defRPr>
            </a:lvl1pPr>
            <a:lvl2pPr>
              <a:defRPr sz="900">
                <a:solidFill>
                  <a:srgbClr val="505050"/>
                </a:solidFill>
              </a:defRPr>
            </a:lvl2pPr>
            <a:lvl3pPr>
              <a:defRPr sz="900">
                <a:solidFill>
                  <a:srgbClr val="505050"/>
                </a:solidFill>
              </a:defRPr>
            </a:lvl3pPr>
            <a:lvl4pPr>
              <a:defRPr sz="900">
                <a:solidFill>
                  <a:srgbClr val="505050"/>
                </a:solidFill>
              </a:defRPr>
            </a:lvl4pPr>
            <a:lvl5pPr>
              <a:defRPr sz="900">
                <a:solidFill>
                  <a:srgbClr val="505050"/>
                </a:solidFill>
              </a:defRPr>
            </a:lvl5pPr>
          </a:lstStyle>
          <a:p>
            <a:pPr lvl="0"/>
            <a:r>
              <a:rPr lang="es-ES" dirty="0" smtClean="0"/>
              <a:t>Cuerpo texto (</a:t>
            </a:r>
            <a:r>
              <a:rPr lang="es-ES" dirty="0" err="1" smtClean="0"/>
              <a:t>arial</a:t>
            </a:r>
            <a:r>
              <a:rPr lang="es-ES" dirty="0" smtClean="0"/>
              <a:t> 12, gris)</a:t>
            </a:r>
          </a:p>
        </p:txBody>
      </p:sp>
      <p:sp>
        <p:nvSpPr>
          <p:cNvPr id="59" name="Rectángulo 58"/>
          <p:cNvSpPr/>
          <p:nvPr userDrawn="1"/>
        </p:nvSpPr>
        <p:spPr>
          <a:xfrm>
            <a:off x="0" y="6667183"/>
            <a:ext cx="9144000" cy="192174"/>
          </a:xfrm>
          <a:prstGeom prst="rect">
            <a:avLst/>
          </a:prstGeom>
          <a:gradFill>
            <a:gsLst>
              <a:gs pos="0">
                <a:srgbClr val="9AAE04"/>
              </a:gs>
              <a:gs pos="100000">
                <a:srgbClr val="6785C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cxnSp>
        <p:nvCxnSpPr>
          <p:cNvPr id="20" name="Conector recto 19"/>
          <p:cNvCxnSpPr/>
          <p:nvPr userDrawn="1"/>
        </p:nvCxnSpPr>
        <p:spPr>
          <a:xfrm flipH="1">
            <a:off x="360491" y="688798"/>
            <a:ext cx="12353" cy="7389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Conector recto 16"/>
          <p:cNvCxnSpPr/>
          <p:nvPr userDrawn="1"/>
        </p:nvCxnSpPr>
        <p:spPr>
          <a:xfrm>
            <a:off x="2099776" y="826444"/>
            <a:ext cx="0" cy="523991"/>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12604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a:xfrm>
            <a:off x="457200" y="6356350"/>
            <a:ext cx="2133600" cy="365125"/>
          </a:xfrm>
          <a:prstGeom prst="rect">
            <a:avLst/>
          </a:prstGeom>
        </p:spPr>
        <p:txBody>
          <a:bodyPr/>
          <a:lstStyle/>
          <a:p>
            <a:fld id="{E87AD3B3-B9A3-4F2E-9B57-CED2952A7AFD}" type="datetimeFigureOut">
              <a:rPr lang="es-ES" smtClean="0"/>
              <a:t>05/04/2021</a:t>
            </a:fld>
            <a:endParaRPr lang="es-ES"/>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p>
            <a:fld id="{78916369-F26A-464E-AB9A-49CD35321445}" type="slidenum">
              <a:rPr lang="es-ES" smtClean="0"/>
              <a:t>‹Nº›</a:t>
            </a:fld>
            <a:endParaRPr lang="es-ES"/>
          </a:p>
        </p:txBody>
      </p:sp>
    </p:spTree>
    <p:extLst>
      <p:ext uri="{BB962C8B-B14F-4D97-AF65-F5344CB8AC3E}">
        <p14:creationId xmlns:p14="http://schemas.microsoft.com/office/powerpoint/2010/main" val="399026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a:xfrm>
            <a:off x="457200" y="6356350"/>
            <a:ext cx="2133600" cy="365125"/>
          </a:xfrm>
          <a:prstGeom prst="rect">
            <a:avLst/>
          </a:prstGeom>
        </p:spPr>
        <p:txBody>
          <a:bodyPr/>
          <a:lstStyle/>
          <a:p>
            <a:fld id="{E87AD3B3-B9A3-4F2E-9B57-CED2952A7AFD}" type="datetimeFigureOut">
              <a:rPr lang="es-ES" smtClean="0"/>
              <a:t>05/04/2021</a:t>
            </a:fld>
            <a:endParaRPr lang="es-ES"/>
          </a:p>
        </p:txBody>
      </p:sp>
      <p:sp>
        <p:nvSpPr>
          <p:cNvPr id="6" name="5 Marcador de pie de página"/>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6 Marcador de número de diapositiva"/>
          <p:cNvSpPr>
            <a:spLocks noGrp="1"/>
          </p:cNvSpPr>
          <p:nvPr>
            <p:ph type="sldNum" sz="quarter" idx="12"/>
          </p:nvPr>
        </p:nvSpPr>
        <p:spPr>
          <a:xfrm>
            <a:off x="6553200" y="6356350"/>
            <a:ext cx="2133600" cy="365125"/>
          </a:xfrm>
          <a:prstGeom prst="rect">
            <a:avLst/>
          </a:prstGeom>
        </p:spPr>
        <p:txBody>
          <a:bodyPr/>
          <a:lstStyle/>
          <a:p>
            <a:fld id="{78916369-F26A-464E-AB9A-49CD35321445}" type="slidenum">
              <a:rPr lang="es-ES" smtClean="0"/>
              <a:t>‹Nº›</a:t>
            </a:fld>
            <a:endParaRPr lang="es-ES"/>
          </a:p>
        </p:txBody>
      </p:sp>
    </p:spTree>
    <p:extLst>
      <p:ext uri="{BB962C8B-B14F-4D97-AF65-F5344CB8AC3E}">
        <p14:creationId xmlns:p14="http://schemas.microsoft.com/office/powerpoint/2010/main" val="917314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a:xfrm>
            <a:off x="457200" y="6356350"/>
            <a:ext cx="2133600" cy="365125"/>
          </a:xfrm>
          <a:prstGeom prst="rect">
            <a:avLst/>
          </a:prstGeom>
        </p:spPr>
        <p:txBody>
          <a:bodyPr/>
          <a:lstStyle/>
          <a:p>
            <a:fld id="{E87AD3B3-B9A3-4F2E-9B57-CED2952A7AFD}" type="datetimeFigureOut">
              <a:rPr lang="es-ES" smtClean="0"/>
              <a:t>05/04/2021</a:t>
            </a:fld>
            <a:endParaRPr lang="es-ES"/>
          </a:p>
        </p:txBody>
      </p:sp>
      <p:sp>
        <p:nvSpPr>
          <p:cNvPr id="8" name="7 Marcador de pie de página"/>
          <p:cNvSpPr>
            <a:spLocks noGrp="1"/>
          </p:cNvSpPr>
          <p:nvPr>
            <p:ph type="ftr" sz="quarter" idx="11"/>
          </p:nvPr>
        </p:nvSpPr>
        <p:spPr>
          <a:xfrm>
            <a:off x="3124200" y="6356350"/>
            <a:ext cx="2895600" cy="365125"/>
          </a:xfrm>
          <a:prstGeom prst="rect">
            <a:avLst/>
          </a:prstGeom>
        </p:spPr>
        <p:txBody>
          <a:bodyPr/>
          <a:lstStyle/>
          <a:p>
            <a:endParaRPr lang="es-ES"/>
          </a:p>
        </p:txBody>
      </p:sp>
      <p:sp>
        <p:nvSpPr>
          <p:cNvPr id="9" name="8 Marcador de número de diapositiva"/>
          <p:cNvSpPr>
            <a:spLocks noGrp="1"/>
          </p:cNvSpPr>
          <p:nvPr>
            <p:ph type="sldNum" sz="quarter" idx="12"/>
          </p:nvPr>
        </p:nvSpPr>
        <p:spPr>
          <a:xfrm>
            <a:off x="6553200" y="6356350"/>
            <a:ext cx="2133600" cy="365125"/>
          </a:xfrm>
          <a:prstGeom prst="rect">
            <a:avLst/>
          </a:prstGeom>
        </p:spPr>
        <p:txBody>
          <a:bodyPr/>
          <a:lstStyle/>
          <a:p>
            <a:fld id="{78916369-F26A-464E-AB9A-49CD35321445}" type="slidenum">
              <a:rPr lang="es-ES" smtClean="0"/>
              <a:t>‹Nº›</a:t>
            </a:fld>
            <a:endParaRPr lang="es-ES"/>
          </a:p>
        </p:txBody>
      </p:sp>
    </p:spTree>
    <p:extLst>
      <p:ext uri="{BB962C8B-B14F-4D97-AF65-F5344CB8AC3E}">
        <p14:creationId xmlns:p14="http://schemas.microsoft.com/office/powerpoint/2010/main" val="4203869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p>
        </p:txBody>
      </p:sp>
      <p:sp>
        <p:nvSpPr>
          <p:cNvPr id="3" name="2 Marcador de fecha"/>
          <p:cNvSpPr>
            <a:spLocks noGrp="1"/>
          </p:cNvSpPr>
          <p:nvPr>
            <p:ph type="dt" sz="half" idx="10"/>
          </p:nvPr>
        </p:nvSpPr>
        <p:spPr>
          <a:xfrm>
            <a:off x="457200" y="6356350"/>
            <a:ext cx="2133600" cy="365125"/>
          </a:xfrm>
          <a:prstGeom prst="rect">
            <a:avLst/>
          </a:prstGeom>
        </p:spPr>
        <p:txBody>
          <a:bodyPr/>
          <a:lstStyle/>
          <a:p>
            <a:fld id="{E87AD3B3-B9A3-4F2E-9B57-CED2952A7AFD}" type="datetimeFigureOut">
              <a:rPr lang="es-ES" smtClean="0"/>
              <a:t>05/04/2021</a:t>
            </a:fld>
            <a:endParaRPr lang="es-ES"/>
          </a:p>
        </p:txBody>
      </p:sp>
      <p:sp>
        <p:nvSpPr>
          <p:cNvPr id="4" name="3 Marcador de pie de página"/>
          <p:cNvSpPr>
            <a:spLocks noGrp="1"/>
          </p:cNvSpPr>
          <p:nvPr>
            <p:ph type="ftr" sz="quarter" idx="11"/>
          </p:nvPr>
        </p:nvSpPr>
        <p:spPr>
          <a:xfrm>
            <a:off x="3124200" y="6356350"/>
            <a:ext cx="2895600" cy="365125"/>
          </a:xfrm>
          <a:prstGeom prst="rect">
            <a:avLst/>
          </a:prstGeom>
        </p:spPr>
        <p:txBody>
          <a:bodyPr/>
          <a:lstStyle/>
          <a:p>
            <a:endParaRPr lang="es-ES"/>
          </a:p>
        </p:txBody>
      </p:sp>
      <p:sp>
        <p:nvSpPr>
          <p:cNvPr id="5" name="4 Marcador de número de diapositiva"/>
          <p:cNvSpPr>
            <a:spLocks noGrp="1"/>
          </p:cNvSpPr>
          <p:nvPr>
            <p:ph type="sldNum" sz="quarter" idx="12"/>
          </p:nvPr>
        </p:nvSpPr>
        <p:spPr>
          <a:xfrm>
            <a:off x="6553200" y="6356350"/>
            <a:ext cx="2133600" cy="365125"/>
          </a:xfrm>
          <a:prstGeom prst="rect">
            <a:avLst/>
          </a:prstGeom>
        </p:spPr>
        <p:txBody>
          <a:bodyPr/>
          <a:lstStyle/>
          <a:p>
            <a:fld id="{78916369-F26A-464E-AB9A-49CD35321445}" type="slidenum">
              <a:rPr lang="es-ES" smtClean="0"/>
              <a:t>‹Nº›</a:t>
            </a:fld>
            <a:endParaRPr lang="es-ES"/>
          </a:p>
        </p:txBody>
      </p:sp>
    </p:spTree>
    <p:extLst>
      <p:ext uri="{BB962C8B-B14F-4D97-AF65-F5344CB8AC3E}">
        <p14:creationId xmlns:p14="http://schemas.microsoft.com/office/powerpoint/2010/main" val="1236753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a:xfrm>
            <a:off x="457200" y="6356350"/>
            <a:ext cx="2133600" cy="365125"/>
          </a:xfrm>
          <a:prstGeom prst="rect">
            <a:avLst/>
          </a:prstGeom>
        </p:spPr>
        <p:txBody>
          <a:bodyPr/>
          <a:lstStyle/>
          <a:p>
            <a:fld id="{E87AD3B3-B9A3-4F2E-9B57-CED2952A7AFD}" type="datetimeFigureOut">
              <a:rPr lang="es-ES" smtClean="0"/>
              <a:t>05/04/2021</a:t>
            </a:fld>
            <a:endParaRPr lang="es-ES"/>
          </a:p>
        </p:txBody>
      </p:sp>
      <p:sp>
        <p:nvSpPr>
          <p:cNvPr id="3" name="2 Marcador de pie de página"/>
          <p:cNvSpPr>
            <a:spLocks noGrp="1"/>
          </p:cNvSpPr>
          <p:nvPr>
            <p:ph type="ftr" sz="quarter" idx="11"/>
          </p:nvPr>
        </p:nvSpPr>
        <p:spPr>
          <a:xfrm>
            <a:off x="3124200" y="6356350"/>
            <a:ext cx="2895600" cy="365125"/>
          </a:xfrm>
          <a:prstGeom prst="rect">
            <a:avLst/>
          </a:prstGeom>
        </p:spPr>
        <p:txBody>
          <a:bodyPr/>
          <a:lstStyle/>
          <a:p>
            <a:endParaRPr lang="es-ES"/>
          </a:p>
        </p:txBody>
      </p:sp>
      <p:sp>
        <p:nvSpPr>
          <p:cNvPr id="4" name="3 Marcador de número de diapositiva"/>
          <p:cNvSpPr>
            <a:spLocks noGrp="1"/>
          </p:cNvSpPr>
          <p:nvPr>
            <p:ph type="sldNum" sz="quarter" idx="12"/>
          </p:nvPr>
        </p:nvSpPr>
        <p:spPr>
          <a:xfrm>
            <a:off x="6553200" y="6356350"/>
            <a:ext cx="2133600" cy="365125"/>
          </a:xfrm>
          <a:prstGeom prst="rect">
            <a:avLst/>
          </a:prstGeom>
        </p:spPr>
        <p:txBody>
          <a:bodyPr/>
          <a:lstStyle/>
          <a:p>
            <a:fld id="{78916369-F26A-464E-AB9A-49CD35321445}" type="slidenum">
              <a:rPr lang="es-ES" smtClean="0"/>
              <a:t>‹Nº›</a:t>
            </a:fld>
            <a:endParaRPr lang="es-ES"/>
          </a:p>
        </p:txBody>
      </p:sp>
    </p:spTree>
    <p:extLst>
      <p:ext uri="{BB962C8B-B14F-4D97-AF65-F5344CB8AC3E}">
        <p14:creationId xmlns:p14="http://schemas.microsoft.com/office/powerpoint/2010/main" val="3322955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a:xfrm>
            <a:off x="457200" y="6356350"/>
            <a:ext cx="2133600" cy="365125"/>
          </a:xfrm>
          <a:prstGeom prst="rect">
            <a:avLst/>
          </a:prstGeom>
        </p:spPr>
        <p:txBody>
          <a:bodyPr/>
          <a:lstStyle/>
          <a:p>
            <a:fld id="{E87AD3B3-B9A3-4F2E-9B57-CED2952A7AFD}" type="datetimeFigureOut">
              <a:rPr lang="es-ES" smtClean="0"/>
              <a:t>05/04/2021</a:t>
            </a:fld>
            <a:endParaRPr lang="es-ES"/>
          </a:p>
        </p:txBody>
      </p:sp>
      <p:sp>
        <p:nvSpPr>
          <p:cNvPr id="6" name="5 Marcador de pie de página"/>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6 Marcador de número de diapositiva"/>
          <p:cNvSpPr>
            <a:spLocks noGrp="1"/>
          </p:cNvSpPr>
          <p:nvPr>
            <p:ph type="sldNum" sz="quarter" idx="12"/>
          </p:nvPr>
        </p:nvSpPr>
        <p:spPr>
          <a:xfrm>
            <a:off x="6553200" y="6356350"/>
            <a:ext cx="2133600" cy="365125"/>
          </a:xfrm>
          <a:prstGeom prst="rect">
            <a:avLst/>
          </a:prstGeom>
        </p:spPr>
        <p:txBody>
          <a:bodyPr/>
          <a:lstStyle/>
          <a:p>
            <a:fld id="{78916369-F26A-464E-AB9A-49CD35321445}" type="slidenum">
              <a:rPr lang="es-ES" smtClean="0"/>
              <a:t>‹Nº›</a:t>
            </a:fld>
            <a:endParaRPr lang="es-ES"/>
          </a:p>
        </p:txBody>
      </p:sp>
    </p:spTree>
    <p:extLst>
      <p:ext uri="{BB962C8B-B14F-4D97-AF65-F5344CB8AC3E}">
        <p14:creationId xmlns:p14="http://schemas.microsoft.com/office/powerpoint/2010/main" val="3048506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a:xfrm>
            <a:off x="457200" y="6356350"/>
            <a:ext cx="2133600" cy="365125"/>
          </a:xfrm>
          <a:prstGeom prst="rect">
            <a:avLst/>
          </a:prstGeom>
        </p:spPr>
        <p:txBody>
          <a:bodyPr/>
          <a:lstStyle/>
          <a:p>
            <a:fld id="{E87AD3B3-B9A3-4F2E-9B57-CED2952A7AFD}" type="datetimeFigureOut">
              <a:rPr lang="es-ES" smtClean="0"/>
              <a:t>05/04/2021</a:t>
            </a:fld>
            <a:endParaRPr lang="es-ES"/>
          </a:p>
        </p:txBody>
      </p:sp>
      <p:sp>
        <p:nvSpPr>
          <p:cNvPr id="6" name="5 Marcador de pie de página"/>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6 Marcador de número de diapositiva"/>
          <p:cNvSpPr>
            <a:spLocks noGrp="1"/>
          </p:cNvSpPr>
          <p:nvPr>
            <p:ph type="sldNum" sz="quarter" idx="12"/>
          </p:nvPr>
        </p:nvSpPr>
        <p:spPr>
          <a:xfrm>
            <a:off x="6553200" y="6356350"/>
            <a:ext cx="2133600" cy="365125"/>
          </a:xfrm>
          <a:prstGeom prst="rect">
            <a:avLst/>
          </a:prstGeom>
        </p:spPr>
        <p:txBody>
          <a:bodyPr/>
          <a:lstStyle/>
          <a:p>
            <a:fld id="{78916369-F26A-464E-AB9A-49CD35321445}" type="slidenum">
              <a:rPr lang="es-ES" smtClean="0"/>
              <a:t>‹Nº›</a:t>
            </a:fld>
            <a:endParaRPr lang="es-ES"/>
          </a:p>
        </p:txBody>
      </p:sp>
    </p:spTree>
    <p:extLst>
      <p:ext uri="{BB962C8B-B14F-4D97-AF65-F5344CB8AC3E}">
        <p14:creationId xmlns:p14="http://schemas.microsoft.com/office/powerpoint/2010/main" val="1631154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Imagen 9">
            <a:extLst>
              <a:ext uri="{FF2B5EF4-FFF2-40B4-BE49-F238E27FC236}">
                <a16:creationId xmlns="" xmlns:a16="http://schemas.microsoft.com/office/drawing/2014/main" id="{8AAE3280-93F3-4071-BDF0-E40A72EB2C05}"/>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539552" y="5949280"/>
            <a:ext cx="3069332" cy="462502"/>
          </a:xfrm>
          <a:prstGeom prst="rect">
            <a:avLst/>
          </a:prstGeom>
        </p:spPr>
      </p:pic>
      <p:pic>
        <p:nvPicPr>
          <p:cNvPr id="12" name="Imagen 11">
            <a:extLst>
              <a:ext uri="{FF2B5EF4-FFF2-40B4-BE49-F238E27FC236}">
                <a16:creationId xmlns="" xmlns:a16="http://schemas.microsoft.com/office/drawing/2014/main" id="{D5D7ECF6-49A2-4970-8C92-6B4A996CFB24}"/>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4197034" y="5891067"/>
            <a:ext cx="2307096" cy="578927"/>
          </a:xfrm>
          <a:prstGeom prst="rect">
            <a:avLst/>
          </a:prstGeom>
        </p:spPr>
      </p:pic>
      <p:pic>
        <p:nvPicPr>
          <p:cNvPr id="3" name="Imagen 2">
            <a:extLst>
              <a:ext uri="{FF2B5EF4-FFF2-40B4-BE49-F238E27FC236}">
                <a16:creationId xmlns="" xmlns:a16="http://schemas.microsoft.com/office/drawing/2014/main" id="{36562A8C-BE1E-4EA9-9DDC-98C8893444C3}"/>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7092280" y="5514553"/>
            <a:ext cx="869454" cy="869454"/>
          </a:xfrm>
          <a:prstGeom prst="rect">
            <a:avLst/>
          </a:prstGeom>
        </p:spPr>
      </p:pic>
    </p:spTree>
    <p:extLst>
      <p:ext uri="{BB962C8B-B14F-4D97-AF65-F5344CB8AC3E}">
        <p14:creationId xmlns:p14="http://schemas.microsoft.com/office/powerpoint/2010/main" val="671785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5" r:id="rId2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hyperlink" Target="https://gitlab.com/becaeoi/marzo2021.git" TargetMode="Externa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try.github.io/levels/1/challenges/1" TargetMode="Externa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692696"/>
            <a:ext cx="7772400" cy="3096344"/>
          </a:xfrm>
        </p:spPr>
        <p:txBody>
          <a:bodyPr/>
          <a:lstStyle/>
          <a:p>
            <a:r>
              <a:rPr lang="es-ES" sz="4800" smtClean="0"/>
              <a:t>Programación </a:t>
            </a:r>
            <a:br>
              <a:rPr lang="es-ES" sz="4800" smtClean="0"/>
            </a:br>
            <a:r>
              <a:rPr lang="es-ES" sz="4800" smtClean="0"/>
              <a:t>Frontend </a:t>
            </a:r>
            <a:r>
              <a:rPr lang="es-ES" sz="4800"/>
              <a:t>y </a:t>
            </a:r>
            <a:r>
              <a:rPr lang="es-ES" sz="4800" smtClean="0"/>
              <a:t>Backend</a:t>
            </a:r>
            <a:r>
              <a:rPr lang="es-ES" smtClean="0"/>
              <a:t/>
            </a:r>
            <a:br>
              <a:rPr lang="es-ES" smtClean="0"/>
            </a:br>
            <a:r>
              <a:rPr lang="es-ES" smtClean="0"/>
              <a:t/>
            </a:r>
            <a:br>
              <a:rPr lang="es-ES" smtClean="0"/>
            </a:br>
            <a:r>
              <a:rPr lang="es-ES" sz="2800" i="1" smtClean="0"/>
              <a:t>BLOQUE JAVA</a:t>
            </a:r>
            <a:endParaRPr lang="es-ES" i="1" dirty="0"/>
          </a:p>
        </p:txBody>
      </p:sp>
      <p:sp>
        <p:nvSpPr>
          <p:cNvPr id="3" name="2 Subtítulo"/>
          <p:cNvSpPr>
            <a:spLocks noGrp="1"/>
          </p:cNvSpPr>
          <p:nvPr>
            <p:ph type="subTitle" idx="1"/>
          </p:nvPr>
        </p:nvSpPr>
        <p:spPr>
          <a:xfrm>
            <a:off x="1371600" y="4149080"/>
            <a:ext cx="6400800" cy="1489720"/>
          </a:xfrm>
        </p:spPr>
        <p:txBody>
          <a:bodyPr/>
          <a:lstStyle/>
          <a:p>
            <a:r>
              <a:rPr lang="es-ES" smtClean="0"/>
              <a:t>GIT</a:t>
            </a:r>
            <a:endParaRPr lang="es-ES" dirty="0"/>
          </a:p>
        </p:txBody>
      </p:sp>
    </p:spTree>
    <p:extLst>
      <p:ext uri="{BB962C8B-B14F-4D97-AF65-F5344CB8AC3E}">
        <p14:creationId xmlns:p14="http://schemas.microsoft.com/office/powerpoint/2010/main" val="2880304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p:cNvSpPr>
            <a:spLocks noGrp="1"/>
          </p:cNvSpPr>
          <p:nvPr>
            <p:ph type="body" sz="quarter" idx="11"/>
          </p:nvPr>
        </p:nvSpPr>
        <p:spPr/>
        <p:txBody>
          <a:bodyPr/>
          <a:lstStyle/>
          <a:p>
            <a:r>
              <a:rPr lang="es-ES" dirty="0" smtClean="0"/>
              <a:t>GIT</a:t>
            </a:r>
            <a:endParaRPr lang="es-ES" dirty="0"/>
          </a:p>
        </p:txBody>
      </p:sp>
      <p:sp>
        <p:nvSpPr>
          <p:cNvPr id="8" name="Marcador de texto 7"/>
          <p:cNvSpPr>
            <a:spLocks noGrp="1"/>
          </p:cNvSpPr>
          <p:nvPr>
            <p:ph type="body" sz="quarter" idx="13"/>
          </p:nvPr>
        </p:nvSpPr>
        <p:spPr/>
        <p:txBody>
          <a:bodyPr/>
          <a:lstStyle/>
          <a:p>
            <a:r>
              <a:rPr lang="es-ES" dirty="0" smtClean="0"/>
              <a:t>Software de control de versiones</a:t>
            </a:r>
            <a:endParaRPr lang="es-ES" dirty="0"/>
          </a:p>
        </p:txBody>
      </p:sp>
      <p:sp>
        <p:nvSpPr>
          <p:cNvPr id="9" name="Marcador de texto 8"/>
          <p:cNvSpPr>
            <a:spLocks noGrp="1"/>
          </p:cNvSpPr>
          <p:nvPr>
            <p:ph type="body" sz="quarter" idx="14"/>
          </p:nvPr>
        </p:nvSpPr>
        <p:spPr/>
        <p:txBody>
          <a:bodyPr/>
          <a:lstStyle/>
          <a:p>
            <a:r>
              <a:rPr lang="es-ES" dirty="0" smtClean="0"/>
              <a:t>SCV Distribuidos</a:t>
            </a:r>
            <a:endParaRPr lang="es-ES" dirty="0"/>
          </a:p>
        </p:txBody>
      </p:sp>
      <p:sp>
        <p:nvSpPr>
          <p:cNvPr id="10" name="Marcador de texto 9"/>
          <p:cNvSpPr>
            <a:spLocks noGrp="1"/>
          </p:cNvSpPr>
          <p:nvPr>
            <p:ph type="body" sz="quarter" idx="15"/>
          </p:nvPr>
        </p:nvSpPr>
        <p:spPr/>
        <p:txBody>
          <a:bodyPr/>
          <a:lstStyle/>
          <a:p>
            <a:r>
              <a:rPr lang="es-ES" dirty="0" smtClean="0"/>
              <a:t>Sistemas centralizados y sistemas distribuidos</a:t>
            </a:r>
            <a:endParaRPr lang="es-ES" dirty="0"/>
          </a:p>
        </p:txBody>
      </p:sp>
      <p:sp>
        <p:nvSpPr>
          <p:cNvPr id="11" name="Marcador de texto 10"/>
          <p:cNvSpPr>
            <a:spLocks noGrp="1"/>
          </p:cNvSpPr>
          <p:nvPr>
            <p:ph type="body" sz="quarter" idx="19"/>
          </p:nvPr>
        </p:nvSpPr>
        <p:spPr>
          <a:xfrm>
            <a:off x="433068" y="2914933"/>
            <a:ext cx="1502666" cy="2657564"/>
          </a:xfrm>
        </p:spPr>
        <p:txBody>
          <a:bodyPr/>
          <a:lstStyle/>
          <a:p>
            <a:r>
              <a:rPr lang="es-ES" dirty="0"/>
              <a:t>En un SCV, los clientes no sólo descargan la última instantánea de los archivos: replican completamente el repositorio así son independientes del servidor</a:t>
            </a:r>
            <a:r>
              <a:rPr lang="es-ES" dirty="0" smtClean="0"/>
              <a:t>. </a:t>
            </a:r>
            <a:r>
              <a:rPr lang="es-ES" dirty="0"/>
              <a:t>GIT, Mercurial</a:t>
            </a:r>
          </a:p>
          <a:p>
            <a:endParaRPr lang="es-ES" dirty="0"/>
          </a:p>
          <a:p>
            <a:endParaRPr lang="es-ES" dirty="0"/>
          </a:p>
        </p:txBody>
      </p:sp>
      <p:sp>
        <p:nvSpPr>
          <p:cNvPr id="34" name="33 Rectángulo redondeado"/>
          <p:cNvSpPr/>
          <p:nvPr/>
        </p:nvSpPr>
        <p:spPr>
          <a:xfrm>
            <a:off x="1999905" y="2859238"/>
            <a:ext cx="1644504" cy="2713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smtClean="0"/>
              <a:t>Servidor SCV Central</a:t>
            </a:r>
          </a:p>
          <a:p>
            <a:pPr algn="ctr"/>
            <a:r>
              <a:rPr lang="es-ES" dirty="0" smtClean="0"/>
              <a:t>versiones</a:t>
            </a:r>
          </a:p>
          <a:p>
            <a:pPr algn="ctr"/>
            <a:endParaRPr lang="es-ES" dirty="0" smtClean="0"/>
          </a:p>
          <a:p>
            <a:pPr algn="ctr"/>
            <a:endParaRPr lang="es-ES" dirty="0"/>
          </a:p>
        </p:txBody>
      </p:sp>
      <p:sp>
        <p:nvSpPr>
          <p:cNvPr id="35" name="34 Rectángulo redondeado"/>
          <p:cNvSpPr/>
          <p:nvPr/>
        </p:nvSpPr>
        <p:spPr>
          <a:xfrm>
            <a:off x="2249714" y="3930923"/>
            <a:ext cx="1112823" cy="357314"/>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dirty="0"/>
              <a:t>Versión 1</a:t>
            </a:r>
          </a:p>
        </p:txBody>
      </p:sp>
      <p:sp>
        <p:nvSpPr>
          <p:cNvPr id="36" name="35 Rectángulo redondeado"/>
          <p:cNvSpPr/>
          <p:nvPr/>
        </p:nvSpPr>
        <p:spPr>
          <a:xfrm>
            <a:off x="2249714" y="4503012"/>
            <a:ext cx="1112823" cy="357314"/>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dirty="0"/>
              <a:t>Versión 2</a:t>
            </a:r>
          </a:p>
        </p:txBody>
      </p:sp>
      <p:sp>
        <p:nvSpPr>
          <p:cNvPr id="37" name="36 Rectángulo redondeado"/>
          <p:cNvSpPr/>
          <p:nvPr/>
        </p:nvSpPr>
        <p:spPr>
          <a:xfrm>
            <a:off x="2265746" y="5011013"/>
            <a:ext cx="1112823" cy="357314"/>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dirty="0"/>
              <a:t>Versión 3</a:t>
            </a:r>
          </a:p>
        </p:txBody>
      </p:sp>
      <p:sp>
        <p:nvSpPr>
          <p:cNvPr id="18" name="17 Rectángulo redondeado"/>
          <p:cNvSpPr/>
          <p:nvPr/>
        </p:nvSpPr>
        <p:spPr>
          <a:xfrm>
            <a:off x="4151085" y="2859239"/>
            <a:ext cx="1644504" cy="2713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smtClean="0"/>
              <a:t>Cliente 1</a:t>
            </a:r>
          </a:p>
          <a:p>
            <a:pPr algn="ctr"/>
            <a:endParaRPr lang="es-ES" dirty="0" smtClean="0"/>
          </a:p>
          <a:p>
            <a:pPr algn="ctr"/>
            <a:endParaRPr lang="es-ES" dirty="0" smtClean="0"/>
          </a:p>
          <a:p>
            <a:pPr algn="ctr"/>
            <a:endParaRPr lang="es-ES" dirty="0"/>
          </a:p>
        </p:txBody>
      </p:sp>
      <p:sp>
        <p:nvSpPr>
          <p:cNvPr id="19" name="18 Rectángulo redondeado"/>
          <p:cNvSpPr/>
          <p:nvPr/>
        </p:nvSpPr>
        <p:spPr>
          <a:xfrm>
            <a:off x="4506686" y="3913968"/>
            <a:ext cx="1112823" cy="357314"/>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dirty="0"/>
              <a:t>Versión 1</a:t>
            </a:r>
          </a:p>
        </p:txBody>
      </p:sp>
      <p:sp>
        <p:nvSpPr>
          <p:cNvPr id="20" name="19 Rectángulo redondeado"/>
          <p:cNvSpPr/>
          <p:nvPr/>
        </p:nvSpPr>
        <p:spPr>
          <a:xfrm>
            <a:off x="4506686" y="4486057"/>
            <a:ext cx="1112823" cy="357314"/>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dirty="0"/>
              <a:t>Versión 2</a:t>
            </a:r>
          </a:p>
        </p:txBody>
      </p:sp>
      <p:sp>
        <p:nvSpPr>
          <p:cNvPr id="21" name="20 Rectángulo redondeado"/>
          <p:cNvSpPr/>
          <p:nvPr/>
        </p:nvSpPr>
        <p:spPr>
          <a:xfrm>
            <a:off x="4506684" y="5024311"/>
            <a:ext cx="1112823" cy="357314"/>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dirty="0"/>
              <a:t>Versión 3</a:t>
            </a:r>
          </a:p>
        </p:txBody>
      </p:sp>
      <p:sp>
        <p:nvSpPr>
          <p:cNvPr id="22" name="21 Rectángulo redondeado"/>
          <p:cNvSpPr/>
          <p:nvPr/>
        </p:nvSpPr>
        <p:spPr>
          <a:xfrm>
            <a:off x="6266485" y="2859238"/>
            <a:ext cx="1644504" cy="2713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smtClean="0"/>
              <a:t>Cliente 2</a:t>
            </a:r>
          </a:p>
          <a:p>
            <a:pPr algn="ctr"/>
            <a:endParaRPr lang="es-ES" dirty="0" smtClean="0"/>
          </a:p>
          <a:p>
            <a:pPr algn="ctr"/>
            <a:endParaRPr lang="es-ES" dirty="0" smtClean="0"/>
          </a:p>
          <a:p>
            <a:pPr algn="ctr"/>
            <a:endParaRPr lang="es-ES" dirty="0"/>
          </a:p>
        </p:txBody>
      </p:sp>
      <p:sp>
        <p:nvSpPr>
          <p:cNvPr id="23" name="22 Rectángulo redondeado"/>
          <p:cNvSpPr/>
          <p:nvPr/>
        </p:nvSpPr>
        <p:spPr>
          <a:xfrm>
            <a:off x="6593058" y="3913967"/>
            <a:ext cx="1112823" cy="357314"/>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dirty="0"/>
              <a:t>Versión 1</a:t>
            </a:r>
          </a:p>
        </p:txBody>
      </p:sp>
      <p:sp>
        <p:nvSpPr>
          <p:cNvPr id="24" name="23 Rectángulo redondeado"/>
          <p:cNvSpPr/>
          <p:nvPr/>
        </p:nvSpPr>
        <p:spPr>
          <a:xfrm>
            <a:off x="6593058" y="4486056"/>
            <a:ext cx="1112823" cy="357314"/>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dirty="0"/>
              <a:t>Versión 2</a:t>
            </a:r>
          </a:p>
        </p:txBody>
      </p:sp>
      <p:sp>
        <p:nvSpPr>
          <p:cNvPr id="25" name="24 Rectángulo redondeado"/>
          <p:cNvSpPr/>
          <p:nvPr/>
        </p:nvSpPr>
        <p:spPr>
          <a:xfrm>
            <a:off x="6593056" y="5024310"/>
            <a:ext cx="1112823" cy="357314"/>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dirty="0"/>
              <a:t>Versión 3</a:t>
            </a:r>
          </a:p>
        </p:txBody>
      </p:sp>
      <p:sp>
        <p:nvSpPr>
          <p:cNvPr id="2" name="1 Rectángulo redondeado"/>
          <p:cNvSpPr/>
          <p:nvPr/>
        </p:nvSpPr>
        <p:spPr>
          <a:xfrm>
            <a:off x="4579256" y="3416891"/>
            <a:ext cx="945897" cy="3299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dirty="0"/>
              <a:t>Archivo</a:t>
            </a:r>
          </a:p>
        </p:txBody>
      </p:sp>
      <p:sp>
        <p:nvSpPr>
          <p:cNvPr id="38" name="37 Rectángulo redondeado"/>
          <p:cNvSpPr/>
          <p:nvPr/>
        </p:nvSpPr>
        <p:spPr>
          <a:xfrm>
            <a:off x="6651112" y="3395733"/>
            <a:ext cx="945897" cy="3299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ES" dirty="0"/>
              <a:t>Archivo</a:t>
            </a:r>
          </a:p>
        </p:txBody>
      </p:sp>
      <p:cxnSp>
        <p:nvCxnSpPr>
          <p:cNvPr id="17" name="16 Conector recto"/>
          <p:cNvCxnSpPr/>
          <p:nvPr/>
        </p:nvCxnSpPr>
        <p:spPr>
          <a:xfrm flipV="1">
            <a:off x="5050969" y="6174403"/>
            <a:ext cx="6185" cy="868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9846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p:cNvSpPr>
            <a:spLocks noGrp="1"/>
          </p:cNvSpPr>
          <p:nvPr>
            <p:ph type="body" sz="quarter" idx="11"/>
          </p:nvPr>
        </p:nvSpPr>
        <p:spPr/>
        <p:txBody>
          <a:bodyPr/>
          <a:lstStyle/>
          <a:p>
            <a:r>
              <a:rPr lang="es-ES" dirty="0" smtClean="0"/>
              <a:t>GIT</a:t>
            </a:r>
            <a:endParaRPr lang="es-ES" dirty="0"/>
          </a:p>
        </p:txBody>
      </p:sp>
      <p:sp>
        <p:nvSpPr>
          <p:cNvPr id="8" name="Marcador de texto 7"/>
          <p:cNvSpPr>
            <a:spLocks noGrp="1"/>
          </p:cNvSpPr>
          <p:nvPr>
            <p:ph type="body" sz="quarter" idx="13"/>
          </p:nvPr>
        </p:nvSpPr>
        <p:spPr/>
        <p:txBody>
          <a:bodyPr/>
          <a:lstStyle/>
          <a:p>
            <a:r>
              <a:rPr lang="es-ES" dirty="0" smtClean="0"/>
              <a:t>Software de control de versiones</a:t>
            </a:r>
            <a:endParaRPr lang="es-ES" dirty="0"/>
          </a:p>
        </p:txBody>
      </p:sp>
      <p:sp>
        <p:nvSpPr>
          <p:cNvPr id="56" name="Marcador de texto 10"/>
          <p:cNvSpPr>
            <a:spLocks noGrp="1"/>
          </p:cNvSpPr>
          <p:nvPr>
            <p:ph type="body" sz="quarter" idx="15"/>
          </p:nvPr>
        </p:nvSpPr>
        <p:spPr>
          <a:xfrm>
            <a:off x="536518" y="1534198"/>
            <a:ext cx="8324068" cy="373379"/>
          </a:xfrm>
        </p:spPr>
        <p:txBody>
          <a:bodyPr/>
          <a:lstStyle/>
          <a:p>
            <a:r>
              <a:rPr lang="es-ES" dirty="0"/>
              <a:t>Versionado en subversión</a:t>
            </a:r>
          </a:p>
          <a:p>
            <a:endParaRPr lang="es-ES" dirty="0"/>
          </a:p>
        </p:txBody>
      </p:sp>
      <p:sp>
        <p:nvSpPr>
          <p:cNvPr id="5" name="Marcador de texto 4"/>
          <p:cNvSpPr>
            <a:spLocks noGrp="1"/>
          </p:cNvSpPr>
          <p:nvPr>
            <p:ph type="body" sz="quarter" idx="19"/>
          </p:nvPr>
        </p:nvSpPr>
        <p:spPr>
          <a:xfrm>
            <a:off x="536518" y="5214585"/>
            <a:ext cx="8220620" cy="781768"/>
          </a:xfrm>
        </p:spPr>
        <p:txBody>
          <a:bodyPr/>
          <a:lstStyle/>
          <a:p>
            <a:r>
              <a:rPr lang="es-ES" dirty="0"/>
              <a:t>Estos sistemas (CVS, </a:t>
            </a:r>
            <a:r>
              <a:rPr lang="es-ES" dirty="0" err="1"/>
              <a:t>Subversion</a:t>
            </a:r>
            <a:r>
              <a:rPr lang="es-ES" dirty="0"/>
              <a:t>, </a:t>
            </a:r>
            <a:r>
              <a:rPr lang="es-ES" dirty="0" err="1"/>
              <a:t>Perforce</a:t>
            </a:r>
            <a:r>
              <a:rPr lang="es-ES" dirty="0"/>
              <a:t>, </a:t>
            </a:r>
            <a:r>
              <a:rPr lang="es-ES" dirty="0" err="1"/>
              <a:t>Bazaar</a:t>
            </a:r>
            <a:r>
              <a:rPr lang="es-ES" dirty="0"/>
              <a:t>, etc.) modelan la información que almacenan como un conjunto de archivos y las modificaciones hechas sobre cada uno de ellos a lo largo del tiempo</a:t>
            </a:r>
          </a:p>
          <a:p>
            <a:endParaRPr lang="es-ES" dirty="0"/>
          </a:p>
          <a:p>
            <a:endParaRPr lang="es-ES" dirty="0"/>
          </a:p>
          <a:p>
            <a:endParaRPr lang="es-ES" dirty="0"/>
          </a:p>
        </p:txBody>
      </p:sp>
      <p:sp>
        <p:nvSpPr>
          <p:cNvPr id="34" name="33 Rectángulo redondeado"/>
          <p:cNvSpPr/>
          <p:nvPr/>
        </p:nvSpPr>
        <p:spPr>
          <a:xfrm>
            <a:off x="1001475" y="2132856"/>
            <a:ext cx="7053943" cy="2912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s-ES" dirty="0"/>
          </a:p>
          <a:p>
            <a:pPr algn="ctr"/>
            <a:endParaRPr lang="es-ES" dirty="0"/>
          </a:p>
          <a:p>
            <a:pPr algn="ctr"/>
            <a:endParaRPr lang="es-ES" dirty="0"/>
          </a:p>
        </p:txBody>
      </p:sp>
      <p:sp>
        <p:nvSpPr>
          <p:cNvPr id="35" name="34 Rectángulo redondeado"/>
          <p:cNvSpPr/>
          <p:nvPr/>
        </p:nvSpPr>
        <p:spPr>
          <a:xfrm>
            <a:off x="1204673" y="2328577"/>
            <a:ext cx="1306286" cy="36285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dirty="0"/>
              <a:t>Versión 1</a:t>
            </a:r>
          </a:p>
        </p:txBody>
      </p:sp>
      <p:sp>
        <p:nvSpPr>
          <p:cNvPr id="36" name="35 Rectángulo redondeado"/>
          <p:cNvSpPr/>
          <p:nvPr/>
        </p:nvSpPr>
        <p:spPr>
          <a:xfrm>
            <a:off x="2989932" y="2328577"/>
            <a:ext cx="1306286" cy="36285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dirty="0"/>
              <a:t>Versión 2</a:t>
            </a:r>
          </a:p>
        </p:txBody>
      </p:sp>
      <p:sp>
        <p:nvSpPr>
          <p:cNvPr id="37" name="36 Rectángulo redondeado"/>
          <p:cNvSpPr/>
          <p:nvPr/>
        </p:nvSpPr>
        <p:spPr>
          <a:xfrm>
            <a:off x="4673581" y="2328577"/>
            <a:ext cx="1306286" cy="36285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dirty="0"/>
              <a:t>Versión 3</a:t>
            </a:r>
          </a:p>
        </p:txBody>
      </p:sp>
      <p:sp>
        <p:nvSpPr>
          <p:cNvPr id="27" name="26 Rectángulo redondeado"/>
          <p:cNvSpPr/>
          <p:nvPr/>
        </p:nvSpPr>
        <p:spPr>
          <a:xfrm>
            <a:off x="6480605" y="2333384"/>
            <a:ext cx="1306286" cy="36285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dirty="0"/>
              <a:t>Versión 4</a:t>
            </a:r>
          </a:p>
        </p:txBody>
      </p:sp>
      <p:sp>
        <p:nvSpPr>
          <p:cNvPr id="4" name="3 Rectángulo redondeado"/>
          <p:cNvSpPr/>
          <p:nvPr/>
        </p:nvSpPr>
        <p:spPr>
          <a:xfrm>
            <a:off x="1255473" y="2988146"/>
            <a:ext cx="1255486" cy="3984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t>Archivo A</a:t>
            </a:r>
          </a:p>
        </p:txBody>
      </p:sp>
      <p:sp>
        <p:nvSpPr>
          <p:cNvPr id="29" name="28 Rectángulo redondeado"/>
          <p:cNvSpPr/>
          <p:nvPr/>
        </p:nvSpPr>
        <p:spPr>
          <a:xfrm>
            <a:off x="1255473" y="3764660"/>
            <a:ext cx="1255486" cy="3984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t>Archivo B</a:t>
            </a:r>
          </a:p>
        </p:txBody>
      </p:sp>
      <p:sp>
        <p:nvSpPr>
          <p:cNvPr id="31" name="30 Rectángulo redondeado"/>
          <p:cNvSpPr/>
          <p:nvPr/>
        </p:nvSpPr>
        <p:spPr>
          <a:xfrm>
            <a:off x="1219188" y="4468602"/>
            <a:ext cx="1349829" cy="3984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t>Archivo C</a:t>
            </a:r>
          </a:p>
        </p:txBody>
      </p:sp>
      <p:sp>
        <p:nvSpPr>
          <p:cNvPr id="32" name="31 Rectángulo redondeado"/>
          <p:cNvSpPr/>
          <p:nvPr/>
        </p:nvSpPr>
        <p:spPr>
          <a:xfrm>
            <a:off x="3265700" y="2988146"/>
            <a:ext cx="638629" cy="3984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t>1</a:t>
            </a:r>
          </a:p>
        </p:txBody>
      </p:sp>
      <p:sp>
        <p:nvSpPr>
          <p:cNvPr id="33" name="32 Rectángulo redondeado"/>
          <p:cNvSpPr/>
          <p:nvPr/>
        </p:nvSpPr>
        <p:spPr>
          <a:xfrm>
            <a:off x="3323760" y="4468602"/>
            <a:ext cx="638629" cy="3984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t>1</a:t>
            </a:r>
          </a:p>
        </p:txBody>
      </p:sp>
      <p:sp>
        <p:nvSpPr>
          <p:cNvPr id="39" name="38 Rectángulo redondeado"/>
          <p:cNvSpPr/>
          <p:nvPr/>
        </p:nvSpPr>
        <p:spPr>
          <a:xfrm>
            <a:off x="4933027" y="4468601"/>
            <a:ext cx="638629" cy="3984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t>2</a:t>
            </a:r>
          </a:p>
        </p:txBody>
      </p:sp>
      <p:cxnSp>
        <p:nvCxnSpPr>
          <p:cNvPr id="6" name="5 Conector recto de flecha"/>
          <p:cNvCxnSpPr>
            <a:stCxn id="4" idx="3"/>
          </p:cNvCxnSpPr>
          <p:nvPr/>
        </p:nvCxnSpPr>
        <p:spPr>
          <a:xfrm flipV="1">
            <a:off x="2510959" y="3187368"/>
            <a:ext cx="754741"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13 Conector recto de flecha"/>
          <p:cNvCxnSpPr>
            <a:stCxn id="4" idx="3"/>
            <a:endCxn id="32" idx="1"/>
          </p:cNvCxnSpPr>
          <p:nvPr/>
        </p:nvCxnSpPr>
        <p:spPr>
          <a:xfrm>
            <a:off x="2510959" y="3187369"/>
            <a:ext cx="754741"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1" name="40 Rectángulo redondeado"/>
          <p:cNvSpPr/>
          <p:nvPr/>
        </p:nvSpPr>
        <p:spPr>
          <a:xfrm>
            <a:off x="6850706" y="3764658"/>
            <a:ext cx="638629" cy="3984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t>2</a:t>
            </a:r>
          </a:p>
        </p:txBody>
      </p:sp>
      <p:sp>
        <p:nvSpPr>
          <p:cNvPr id="42" name="41 Rectángulo redondeado"/>
          <p:cNvSpPr/>
          <p:nvPr/>
        </p:nvSpPr>
        <p:spPr>
          <a:xfrm>
            <a:off x="6850706" y="4468602"/>
            <a:ext cx="638629" cy="3984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t>3</a:t>
            </a:r>
          </a:p>
        </p:txBody>
      </p:sp>
      <p:sp>
        <p:nvSpPr>
          <p:cNvPr id="43" name="42 Rectángulo redondeado"/>
          <p:cNvSpPr/>
          <p:nvPr/>
        </p:nvSpPr>
        <p:spPr>
          <a:xfrm>
            <a:off x="4949353" y="3764657"/>
            <a:ext cx="638629" cy="3984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t>1</a:t>
            </a:r>
          </a:p>
        </p:txBody>
      </p:sp>
      <p:cxnSp>
        <p:nvCxnSpPr>
          <p:cNvPr id="44" name="43 Conector recto de flecha"/>
          <p:cNvCxnSpPr>
            <a:endCxn id="43" idx="1"/>
          </p:cNvCxnSpPr>
          <p:nvPr/>
        </p:nvCxnSpPr>
        <p:spPr>
          <a:xfrm flipV="1">
            <a:off x="2510958" y="3963880"/>
            <a:ext cx="2438395" cy="2"/>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5" name="44 Conector recto de flecha"/>
          <p:cNvCxnSpPr>
            <a:endCxn id="41" idx="1"/>
          </p:cNvCxnSpPr>
          <p:nvPr/>
        </p:nvCxnSpPr>
        <p:spPr>
          <a:xfrm flipV="1">
            <a:off x="5631508" y="3963881"/>
            <a:ext cx="1219198" cy="9"/>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6" name="45 Conector recto de flecha"/>
          <p:cNvCxnSpPr/>
          <p:nvPr/>
        </p:nvCxnSpPr>
        <p:spPr>
          <a:xfrm>
            <a:off x="2569017" y="4653309"/>
            <a:ext cx="754741"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7" name="46 Conector recto de flecha"/>
          <p:cNvCxnSpPr>
            <a:stCxn id="33" idx="3"/>
            <a:endCxn id="39" idx="1"/>
          </p:cNvCxnSpPr>
          <p:nvPr/>
        </p:nvCxnSpPr>
        <p:spPr>
          <a:xfrm flipV="1">
            <a:off x="3962389" y="4667824"/>
            <a:ext cx="970638" cy="1"/>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1" name="50 Conector recto de flecha"/>
          <p:cNvCxnSpPr>
            <a:stCxn id="39" idx="3"/>
            <a:endCxn id="42" idx="1"/>
          </p:cNvCxnSpPr>
          <p:nvPr/>
        </p:nvCxnSpPr>
        <p:spPr>
          <a:xfrm>
            <a:off x="5571656" y="4667824"/>
            <a:ext cx="1279050" cy="1"/>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2829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p:cNvSpPr>
            <a:spLocks noGrp="1"/>
          </p:cNvSpPr>
          <p:nvPr>
            <p:ph type="body" sz="quarter" idx="11"/>
          </p:nvPr>
        </p:nvSpPr>
        <p:spPr/>
        <p:txBody>
          <a:bodyPr/>
          <a:lstStyle/>
          <a:p>
            <a:r>
              <a:rPr lang="es-ES" dirty="0" smtClean="0"/>
              <a:t>GIT</a:t>
            </a:r>
            <a:endParaRPr lang="es-ES" dirty="0"/>
          </a:p>
        </p:txBody>
      </p:sp>
      <p:sp>
        <p:nvSpPr>
          <p:cNvPr id="8" name="Marcador de texto 7"/>
          <p:cNvSpPr>
            <a:spLocks noGrp="1"/>
          </p:cNvSpPr>
          <p:nvPr>
            <p:ph type="body" sz="quarter" idx="13"/>
          </p:nvPr>
        </p:nvSpPr>
        <p:spPr/>
        <p:txBody>
          <a:bodyPr/>
          <a:lstStyle/>
          <a:p>
            <a:r>
              <a:rPr lang="es-ES" dirty="0" smtClean="0"/>
              <a:t>Software de control de versiones</a:t>
            </a:r>
            <a:endParaRPr lang="es-ES" dirty="0"/>
          </a:p>
        </p:txBody>
      </p:sp>
      <p:sp>
        <p:nvSpPr>
          <p:cNvPr id="56" name="Marcador de texto 10"/>
          <p:cNvSpPr>
            <a:spLocks noGrp="1"/>
          </p:cNvSpPr>
          <p:nvPr>
            <p:ph type="body" sz="quarter" idx="15"/>
          </p:nvPr>
        </p:nvSpPr>
        <p:spPr>
          <a:xfrm>
            <a:off x="640033" y="1583847"/>
            <a:ext cx="8324068" cy="373379"/>
          </a:xfrm>
        </p:spPr>
        <p:txBody>
          <a:bodyPr/>
          <a:lstStyle/>
          <a:p>
            <a:r>
              <a:rPr lang="es-ES" dirty="0"/>
              <a:t>Versionado en GIT</a:t>
            </a:r>
          </a:p>
        </p:txBody>
      </p:sp>
      <p:sp>
        <p:nvSpPr>
          <p:cNvPr id="2" name="Marcador de texto 1"/>
          <p:cNvSpPr>
            <a:spLocks noGrp="1"/>
          </p:cNvSpPr>
          <p:nvPr>
            <p:ph type="body" sz="quarter" idx="19"/>
          </p:nvPr>
        </p:nvSpPr>
        <p:spPr>
          <a:xfrm>
            <a:off x="630327" y="5446715"/>
            <a:ext cx="7929554" cy="623137"/>
          </a:xfrm>
        </p:spPr>
        <p:txBody>
          <a:bodyPr/>
          <a:lstStyle/>
          <a:p>
            <a:r>
              <a:rPr lang="es-ES" dirty="0"/>
              <a:t>Cada versión es un «back-up» de todo el contenido del repositorio en un momento concreto.</a:t>
            </a:r>
          </a:p>
          <a:p>
            <a:endParaRPr lang="es-ES" dirty="0"/>
          </a:p>
        </p:txBody>
      </p:sp>
      <p:sp>
        <p:nvSpPr>
          <p:cNvPr id="34" name="33 Rectángulo redondeado"/>
          <p:cNvSpPr/>
          <p:nvPr/>
        </p:nvSpPr>
        <p:spPr>
          <a:xfrm>
            <a:off x="971600" y="2132856"/>
            <a:ext cx="7053943" cy="2912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s-ES" dirty="0"/>
          </a:p>
          <a:p>
            <a:pPr algn="ctr"/>
            <a:endParaRPr lang="es-ES" dirty="0"/>
          </a:p>
          <a:p>
            <a:pPr algn="ctr"/>
            <a:endParaRPr lang="es-ES" dirty="0"/>
          </a:p>
        </p:txBody>
      </p:sp>
      <p:sp>
        <p:nvSpPr>
          <p:cNvPr id="35" name="34 Rectángulo redondeado"/>
          <p:cNvSpPr/>
          <p:nvPr/>
        </p:nvSpPr>
        <p:spPr>
          <a:xfrm>
            <a:off x="1333159" y="2355273"/>
            <a:ext cx="1306286" cy="36285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dirty="0"/>
              <a:t>Versión 1</a:t>
            </a:r>
          </a:p>
        </p:txBody>
      </p:sp>
      <p:sp>
        <p:nvSpPr>
          <p:cNvPr id="36" name="35 Rectángulo redondeado"/>
          <p:cNvSpPr/>
          <p:nvPr/>
        </p:nvSpPr>
        <p:spPr>
          <a:xfrm>
            <a:off x="3118418" y="2355273"/>
            <a:ext cx="1306286" cy="36285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dirty="0"/>
              <a:t>Versión 2</a:t>
            </a:r>
          </a:p>
        </p:txBody>
      </p:sp>
      <p:sp>
        <p:nvSpPr>
          <p:cNvPr id="37" name="36 Rectángulo redondeado"/>
          <p:cNvSpPr/>
          <p:nvPr/>
        </p:nvSpPr>
        <p:spPr>
          <a:xfrm>
            <a:off x="4802067" y="2355273"/>
            <a:ext cx="1306286" cy="36285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dirty="0"/>
              <a:t>Versión 3</a:t>
            </a:r>
          </a:p>
        </p:txBody>
      </p:sp>
      <p:sp>
        <p:nvSpPr>
          <p:cNvPr id="27" name="26 Rectángulo redondeado"/>
          <p:cNvSpPr/>
          <p:nvPr/>
        </p:nvSpPr>
        <p:spPr>
          <a:xfrm>
            <a:off x="6609091" y="2360080"/>
            <a:ext cx="1306286" cy="36285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dirty="0"/>
              <a:t>Versión 4</a:t>
            </a:r>
          </a:p>
        </p:txBody>
      </p:sp>
      <p:sp>
        <p:nvSpPr>
          <p:cNvPr id="4" name="3 Rectángulo redondeado"/>
          <p:cNvSpPr/>
          <p:nvPr/>
        </p:nvSpPr>
        <p:spPr>
          <a:xfrm>
            <a:off x="1645207" y="3000336"/>
            <a:ext cx="500761" cy="3984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t> A</a:t>
            </a:r>
          </a:p>
        </p:txBody>
      </p:sp>
      <p:sp>
        <p:nvSpPr>
          <p:cNvPr id="30" name="29 Rectángulo redondeado"/>
          <p:cNvSpPr/>
          <p:nvPr/>
        </p:nvSpPr>
        <p:spPr>
          <a:xfrm>
            <a:off x="1645207" y="3718795"/>
            <a:ext cx="500761" cy="3984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t> B</a:t>
            </a:r>
          </a:p>
        </p:txBody>
      </p:sp>
      <p:sp>
        <p:nvSpPr>
          <p:cNvPr id="38" name="37 Rectángulo redondeado"/>
          <p:cNvSpPr/>
          <p:nvPr/>
        </p:nvSpPr>
        <p:spPr>
          <a:xfrm>
            <a:off x="1645206" y="4415479"/>
            <a:ext cx="500761" cy="3984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t> C</a:t>
            </a:r>
          </a:p>
        </p:txBody>
      </p:sp>
      <p:sp>
        <p:nvSpPr>
          <p:cNvPr id="40" name="39 Rectángulo redondeado"/>
          <p:cNvSpPr/>
          <p:nvPr/>
        </p:nvSpPr>
        <p:spPr>
          <a:xfrm>
            <a:off x="3521180" y="3000336"/>
            <a:ext cx="656788" cy="3984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t> A1</a:t>
            </a:r>
          </a:p>
        </p:txBody>
      </p:sp>
      <p:sp>
        <p:nvSpPr>
          <p:cNvPr id="48" name="47 Rectángulo redondeado"/>
          <p:cNvSpPr/>
          <p:nvPr/>
        </p:nvSpPr>
        <p:spPr>
          <a:xfrm>
            <a:off x="3521180" y="3718795"/>
            <a:ext cx="656788" cy="3984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t> B</a:t>
            </a:r>
          </a:p>
        </p:txBody>
      </p:sp>
      <p:sp>
        <p:nvSpPr>
          <p:cNvPr id="49" name="48 Rectángulo redondeado"/>
          <p:cNvSpPr/>
          <p:nvPr/>
        </p:nvSpPr>
        <p:spPr>
          <a:xfrm>
            <a:off x="3521179" y="4415479"/>
            <a:ext cx="656789" cy="3984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t> C1</a:t>
            </a:r>
          </a:p>
        </p:txBody>
      </p:sp>
      <p:sp>
        <p:nvSpPr>
          <p:cNvPr id="50" name="49 Rectángulo redondeado"/>
          <p:cNvSpPr/>
          <p:nvPr/>
        </p:nvSpPr>
        <p:spPr>
          <a:xfrm>
            <a:off x="5126816" y="3000336"/>
            <a:ext cx="656788" cy="3984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t> A2</a:t>
            </a:r>
          </a:p>
        </p:txBody>
      </p:sp>
      <p:sp>
        <p:nvSpPr>
          <p:cNvPr id="52" name="51 Rectángulo redondeado"/>
          <p:cNvSpPr/>
          <p:nvPr/>
        </p:nvSpPr>
        <p:spPr>
          <a:xfrm>
            <a:off x="5126816" y="3718795"/>
            <a:ext cx="656788" cy="3984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t> B1</a:t>
            </a:r>
          </a:p>
        </p:txBody>
      </p:sp>
      <p:sp>
        <p:nvSpPr>
          <p:cNvPr id="53" name="52 Rectángulo redondeado"/>
          <p:cNvSpPr/>
          <p:nvPr/>
        </p:nvSpPr>
        <p:spPr>
          <a:xfrm>
            <a:off x="5126815" y="4415479"/>
            <a:ext cx="656789" cy="3984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t> C2</a:t>
            </a:r>
          </a:p>
        </p:txBody>
      </p:sp>
      <p:sp>
        <p:nvSpPr>
          <p:cNvPr id="54" name="53 Rectángulo redondeado"/>
          <p:cNvSpPr/>
          <p:nvPr/>
        </p:nvSpPr>
        <p:spPr>
          <a:xfrm>
            <a:off x="6933840" y="2953513"/>
            <a:ext cx="656788" cy="3984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t> A2</a:t>
            </a:r>
          </a:p>
        </p:txBody>
      </p:sp>
      <p:sp>
        <p:nvSpPr>
          <p:cNvPr id="55" name="54 Rectángulo redondeado"/>
          <p:cNvSpPr/>
          <p:nvPr/>
        </p:nvSpPr>
        <p:spPr>
          <a:xfrm>
            <a:off x="6933840" y="3671972"/>
            <a:ext cx="656788" cy="3984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t> B2</a:t>
            </a:r>
          </a:p>
        </p:txBody>
      </p:sp>
      <p:sp>
        <p:nvSpPr>
          <p:cNvPr id="57" name="56 Rectángulo redondeado"/>
          <p:cNvSpPr/>
          <p:nvPr/>
        </p:nvSpPr>
        <p:spPr>
          <a:xfrm>
            <a:off x="6933839" y="4368656"/>
            <a:ext cx="656789" cy="3984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t> C3</a:t>
            </a:r>
          </a:p>
        </p:txBody>
      </p:sp>
    </p:spTree>
    <p:extLst>
      <p:ext uri="{BB962C8B-B14F-4D97-AF65-F5344CB8AC3E}">
        <p14:creationId xmlns:p14="http://schemas.microsoft.com/office/powerpoint/2010/main" val="25733994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p:cNvSpPr>
            <a:spLocks noGrp="1"/>
          </p:cNvSpPr>
          <p:nvPr>
            <p:ph type="body" sz="quarter" idx="11"/>
          </p:nvPr>
        </p:nvSpPr>
        <p:spPr/>
        <p:txBody>
          <a:bodyPr/>
          <a:lstStyle/>
          <a:p>
            <a:r>
              <a:rPr lang="es-ES" dirty="0" smtClean="0"/>
              <a:t>GIT</a:t>
            </a:r>
            <a:endParaRPr lang="es-ES" dirty="0"/>
          </a:p>
        </p:txBody>
      </p:sp>
      <p:sp>
        <p:nvSpPr>
          <p:cNvPr id="8" name="Marcador de texto 7"/>
          <p:cNvSpPr>
            <a:spLocks noGrp="1"/>
          </p:cNvSpPr>
          <p:nvPr>
            <p:ph type="body" sz="quarter" idx="13"/>
          </p:nvPr>
        </p:nvSpPr>
        <p:spPr/>
        <p:txBody>
          <a:bodyPr/>
          <a:lstStyle/>
          <a:p>
            <a:r>
              <a:rPr lang="es-ES" dirty="0" smtClean="0"/>
              <a:t>Software de control de versiones</a:t>
            </a:r>
            <a:endParaRPr lang="es-ES" dirty="0"/>
          </a:p>
        </p:txBody>
      </p:sp>
      <p:sp>
        <p:nvSpPr>
          <p:cNvPr id="9" name="Marcador de texto 8"/>
          <p:cNvSpPr>
            <a:spLocks noGrp="1"/>
          </p:cNvSpPr>
          <p:nvPr>
            <p:ph type="body" sz="quarter" idx="14"/>
          </p:nvPr>
        </p:nvSpPr>
        <p:spPr/>
        <p:txBody>
          <a:bodyPr/>
          <a:lstStyle/>
          <a:p>
            <a:r>
              <a:rPr lang="es-ES" dirty="0" smtClean="0"/>
              <a:t>Velocidad</a:t>
            </a:r>
            <a:endParaRPr lang="es-ES" dirty="0"/>
          </a:p>
        </p:txBody>
      </p:sp>
      <p:sp>
        <p:nvSpPr>
          <p:cNvPr id="10" name="Marcador de texto 9"/>
          <p:cNvSpPr>
            <a:spLocks noGrp="1"/>
          </p:cNvSpPr>
          <p:nvPr>
            <p:ph type="body" sz="quarter" idx="15"/>
          </p:nvPr>
        </p:nvSpPr>
        <p:spPr/>
        <p:txBody>
          <a:bodyPr/>
          <a:lstStyle/>
          <a:p>
            <a:r>
              <a:rPr lang="es-ES" dirty="0" smtClean="0"/>
              <a:t>Beneficios de GIT</a:t>
            </a:r>
            <a:endParaRPr lang="es-ES" dirty="0"/>
          </a:p>
        </p:txBody>
      </p:sp>
      <p:sp>
        <p:nvSpPr>
          <p:cNvPr id="11" name="Marcador de texto 10"/>
          <p:cNvSpPr>
            <a:spLocks noGrp="1"/>
          </p:cNvSpPr>
          <p:nvPr>
            <p:ph type="body" sz="quarter" idx="19"/>
          </p:nvPr>
        </p:nvSpPr>
        <p:spPr/>
        <p:txBody>
          <a:bodyPr/>
          <a:lstStyle/>
          <a:p>
            <a:pPr marL="171450" indent="-171450">
              <a:lnSpc>
                <a:spcPct val="150000"/>
              </a:lnSpc>
              <a:buFont typeface="Arial" panose="020B0604020202020204" pitchFamily="34" charset="0"/>
              <a:buChar char="•"/>
            </a:pPr>
            <a:r>
              <a:rPr lang="es-ES" dirty="0"/>
              <a:t>Casi todas las operaciones que realiza GIT las ejecuta en el ordenador local. No necesita información de otro ordenador, por lo que la velocidad es mucho mayor que en sistemas centralizados.</a:t>
            </a:r>
          </a:p>
          <a:p>
            <a:pPr>
              <a:lnSpc>
                <a:spcPct val="150000"/>
              </a:lnSpc>
            </a:pPr>
            <a:endParaRPr lang="es-ES" dirty="0" smtClean="0"/>
          </a:p>
          <a:p>
            <a:pPr marL="171450" indent="-171450">
              <a:lnSpc>
                <a:spcPct val="150000"/>
              </a:lnSpc>
              <a:buFont typeface="Arial" panose="020B0604020202020204" pitchFamily="34" charset="0"/>
              <a:buChar char="•"/>
            </a:pPr>
            <a:r>
              <a:rPr lang="es-ES" dirty="0" smtClean="0"/>
              <a:t>Por </a:t>
            </a:r>
            <a:r>
              <a:rPr lang="es-ES" dirty="0"/>
              <a:t>ejemplo, para recuperar una versión anterior del proyecto no es necesario acudir al servidor porque nuestro ordenador local ya tiene una copia de todas las versiones, por lo que el acceso es casi instantáneo.</a:t>
            </a:r>
          </a:p>
          <a:p>
            <a:pPr>
              <a:lnSpc>
                <a:spcPct val="150000"/>
              </a:lnSpc>
            </a:pPr>
            <a:endParaRPr lang="es-ES" dirty="0" smtClean="0"/>
          </a:p>
          <a:p>
            <a:pPr marL="171450" indent="-171450">
              <a:lnSpc>
                <a:spcPct val="150000"/>
              </a:lnSpc>
              <a:buFont typeface="Arial" panose="020B0604020202020204" pitchFamily="34" charset="0"/>
              <a:buChar char="•"/>
            </a:pPr>
            <a:r>
              <a:rPr lang="es-ES" dirty="0" smtClean="0"/>
              <a:t>También </a:t>
            </a:r>
            <a:r>
              <a:rPr lang="es-ES" dirty="0"/>
              <a:t>podemos hacer «</a:t>
            </a:r>
            <a:r>
              <a:rPr lang="es-ES" dirty="0" err="1"/>
              <a:t>commit</a:t>
            </a:r>
            <a:r>
              <a:rPr lang="es-ES" dirty="0"/>
              <a:t>» de los cambios incluso cuando estamos «offline». Y cuando estemos conectados simplemente subir los cambios al servidor.</a:t>
            </a:r>
          </a:p>
          <a:p>
            <a:endParaRPr lang="es-ES" dirty="0"/>
          </a:p>
        </p:txBody>
      </p:sp>
      <p:sp>
        <p:nvSpPr>
          <p:cNvPr id="30" name="Marcador de texto 10"/>
          <p:cNvSpPr txBox="1">
            <a:spLocks/>
          </p:cNvSpPr>
          <p:nvPr/>
        </p:nvSpPr>
        <p:spPr>
          <a:xfrm>
            <a:off x="541925" y="3081843"/>
            <a:ext cx="8324070" cy="670097"/>
          </a:xfrm>
          <a:prstGeom prst="rect">
            <a:avLst/>
          </a:prstGeom>
        </p:spPr>
        <p:txBody>
          <a:bodyPr/>
          <a:lstStyle>
            <a:lvl1pPr marL="0" indent="0" algn="l" defTabSz="914400" rtl="0" eaLnBrk="1" latinLnBrk="0" hangingPunct="1">
              <a:lnSpc>
                <a:spcPct val="90000"/>
              </a:lnSpc>
              <a:spcBef>
                <a:spcPts val="1000"/>
              </a:spcBef>
              <a:buFontTx/>
              <a:buNone/>
              <a:defRPr sz="1200" kern="1200" baseline="0">
                <a:solidFill>
                  <a:srgbClr val="5050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dirty="0"/>
          </a:p>
        </p:txBody>
      </p:sp>
    </p:spTree>
    <p:extLst>
      <p:ext uri="{BB962C8B-B14F-4D97-AF65-F5344CB8AC3E}">
        <p14:creationId xmlns:p14="http://schemas.microsoft.com/office/powerpoint/2010/main" val="28617540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p:cNvSpPr>
            <a:spLocks noGrp="1"/>
          </p:cNvSpPr>
          <p:nvPr>
            <p:ph type="body" sz="quarter" idx="11"/>
          </p:nvPr>
        </p:nvSpPr>
        <p:spPr/>
        <p:txBody>
          <a:bodyPr/>
          <a:lstStyle/>
          <a:p>
            <a:r>
              <a:rPr lang="es-ES" dirty="0" smtClean="0"/>
              <a:t>GIT</a:t>
            </a:r>
            <a:endParaRPr lang="es-ES" dirty="0"/>
          </a:p>
        </p:txBody>
      </p:sp>
      <p:sp>
        <p:nvSpPr>
          <p:cNvPr id="8" name="Marcador de texto 7"/>
          <p:cNvSpPr>
            <a:spLocks noGrp="1"/>
          </p:cNvSpPr>
          <p:nvPr>
            <p:ph type="body" sz="quarter" idx="13"/>
          </p:nvPr>
        </p:nvSpPr>
        <p:spPr/>
        <p:txBody>
          <a:bodyPr/>
          <a:lstStyle/>
          <a:p>
            <a:r>
              <a:rPr lang="es-ES" dirty="0" smtClean="0"/>
              <a:t>Software de control de versiones</a:t>
            </a:r>
            <a:endParaRPr lang="es-ES" dirty="0"/>
          </a:p>
        </p:txBody>
      </p:sp>
      <p:sp>
        <p:nvSpPr>
          <p:cNvPr id="9" name="Marcador de texto 8"/>
          <p:cNvSpPr>
            <a:spLocks noGrp="1"/>
          </p:cNvSpPr>
          <p:nvPr>
            <p:ph type="body" sz="quarter" idx="14"/>
          </p:nvPr>
        </p:nvSpPr>
        <p:spPr/>
        <p:txBody>
          <a:bodyPr/>
          <a:lstStyle/>
          <a:p>
            <a:r>
              <a:rPr lang="es-ES" dirty="0" smtClean="0"/>
              <a:t>Integridad</a:t>
            </a:r>
            <a:endParaRPr lang="es-ES" dirty="0"/>
          </a:p>
        </p:txBody>
      </p:sp>
      <p:sp>
        <p:nvSpPr>
          <p:cNvPr id="10" name="Marcador de texto 9"/>
          <p:cNvSpPr>
            <a:spLocks noGrp="1"/>
          </p:cNvSpPr>
          <p:nvPr>
            <p:ph type="body" sz="quarter" idx="15"/>
          </p:nvPr>
        </p:nvSpPr>
        <p:spPr/>
        <p:txBody>
          <a:bodyPr/>
          <a:lstStyle/>
          <a:p>
            <a:r>
              <a:rPr lang="es-ES" dirty="0" smtClean="0"/>
              <a:t>Beneficios de GIT</a:t>
            </a:r>
            <a:endParaRPr lang="es-ES" dirty="0"/>
          </a:p>
        </p:txBody>
      </p:sp>
      <p:sp>
        <p:nvSpPr>
          <p:cNvPr id="11" name="Marcador de texto 10"/>
          <p:cNvSpPr>
            <a:spLocks noGrp="1"/>
          </p:cNvSpPr>
          <p:nvPr>
            <p:ph type="body" sz="quarter" idx="19"/>
          </p:nvPr>
        </p:nvSpPr>
        <p:spPr/>
        <p:txBody>
          <a:bodyPr/>
          <a:lstStyle/>
          <a:p>
            <a:pPr marL="171450" indent="-171450" algn="just">
              <a:lnSpc>
                <a:spcPct val="150000"/>
              </a:lnSpc>
              <a:buFont typeface="Arial" panose="020B0604020202020204" pitchFamily="34" charset="0"/>
              <a:buChar char="•"/>
            </a:pPr>
            <a:r>
              <a:rPr lang="es-ES" dirty="0"/>
              <a:t>GIT realiza un verificación de la calidad de los datos al guardarlos, denominado «</a:t>
            </a:r>
            <a:r>
              <a:rPr lang="es-ES" dirty="0" err="1"/>
              <a:t>checksum</a:t>
            </a:r>
            <a:r>
              <a:rPr lang="es-ES" dirty="0"/>
              <a:t>» que es una forma de proteger la integridad de los datos</a:t>
            </a:r>
            <a:r>
              <a:rPr lang="es-ES" dirty="0" smtClean="0"/>
              <a:t>.</a:t>
            </a:r>
          </a:p>
          <a:p>
            <a:pPr marL="171450" indent="-171450" algn="just">
              <a:lnSpc>
                <a:spcPct val="150000"/>
              </a:lnSpc>
              <a:buFont typeface="Arial" panose="020B0604020202020204" pitchFamily="34" charset="0"/>
              <a:buChar char="•"/>
            </a:pPr>
            <a:r>
              <a:rPr lang="es-ES" dirty="0" smtClean="0"/>
              <a:t>Es </a:t>
            </a:r>
            <a:r>
              <a:rPr lang="es-ES" dirty="0"/>
              <a:t>imposible cambiar los contenidos de los archivos sin que GIT lo sepa.</a:t>
            </a:r>
          </a:p>
          <a:p>
            <a:pPr marL="171450" indent="-171450" algn="just">
              <a:lnSpc>
                <a:spcPct val="150000"/>
              </a:lnSpc>
              <a:buFont typeface="Arial" panose="020B0604020202020204" pitchFamily="34" charset="0"/>
              <a:buChar char="•"/>
            </a:pPr>
            <a:r>
              <a:rPr lang="es-ES" dirty="0" smtClean="0"/>
              <a:t>No </a:t>
            </a:r>
            <a:r>
              <a:rPr lang="es-ES" dirty="0"/>
              <a:t>se puede perder información ni guardar archivos corrompidos sin que GIT lo detecte y lo impida.</a:t>
            </a:r>
          </a:p>
          <a:p>
            <a:pPr marL="171450" indent="-171450" algn="just">
              <a:lnSpc>
                <a:spcPct val="150000"/>
              </a:lnSpc>
              <a:buFont typeface="Arial" panose="020B0604020202020204" pitchFamily="34" charset="0"/>
              <a:buChar char="•"/>
            </a:pPr>
            <a:r>
              <a:rPr lang="es-ES" dirty="0"/>
              <a:t>GIT realiza el «</a:t>
            </a:r>
            <a:r>
              <a:rPr lang="es-ES" dirty="0" err="1"/>
              <a:t>checksum</a:t>
            </a:r>
            <a:r>
              <a:rPr lang="es-ES" dirty="0"/>
              <a:t>» utilizando un «hash» generado en SHA-1 y es la forma que tiene de identificar los archivos (no los identifica por su nombre).</a:t>
            </a:r>
          </a:p>
          <a:p>
            <a:endParaRPr lang="es-ES" dirty="0"/>
          </a:p>
        </p:txBody>
      </p:sp>
      <p:sp>
        <p:nvSpPr>
          <p:cNvPr id="30" name="Marcador de texto 10"/>
          <p:cNvSpPr txBox="1">
            <a:spLocks/>
          </p:cNvSpPr>
          <p:nvPr/>
        </p:nvSpPr>
        <p:spPr>
          <a:xfrm>
            <a:off x="541925" y="3081843"/>
            <a:ext cx="8324070" cy="670097"/>
          </a:xfrm>
          <a:prstGeom prst="rect">
            <a:avLst/>
          </a:prstGeom>
        </p:spPr>
        <p:txBody>
          <a:bodyPr/>
          <a:lstStyle>
            <a:lvl1pPr marL="0" indent="0" algn="l" defTabSz="914400" rtl="0" eaLnBrk="1" latinLnBrk="0" hangingPunct="1">
              <a:lnSpc>
                <a:spcPct val="90000"/>
              </a:lnSpc>
              <a:spcBef>
                <a:spcPts val="1000"/>
              </a:spcBef>
              <a:buFontTx/>
              <a:buNone/>
              <a:defRPr sz="1200" kern="1200" baseline="0">
                <a:solidFill>
                  <a:srgbClr val="5050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dirty="0"/>
          </a:p>
        </p:txBody>
      </p:sp>
    </p:spTree>
    <p:extLst>
      <p:ext uri="{BB962C8B-B14F-4D97-AF65-F5344CB8AC3E}">
        <p14:creationId xmlns:p14="http://schemas.microsoft.com/office/powerpoint/2010/main" val="36126942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p:cNvSpPr>
            <a:spLocks noGrp="1"/>
          </p:cNvSpPr>
          <p:nvPr>
            <p:ph type="body" sz="quarter" idx="11"/>
          </p:nvPr>
        </p:nvSpPr>
        <p:spPr/>
        <p:txBody>
          <a:bodyPr/>
          <a:lstStyle/>
          <a:p>
            <a:r>
              <a:rPr lang="es-ES" dirty="0" smtClean="0"/>
              <a:t>GIT</a:t>
            </a:r>
            <a:endParaRPr lang="es-ES" dirty="0"/>
          </a:p>
        </p:txBody>
      </p:sp>
      <p:sp>
        <p:nvSpPr>
          <p:cNvPr id="8" name="Marcador de texto 7"/>
          <p:cNvSpPr>
            <a:spLocks noGrp="1"/>
          </p:cNvSpPr>
          <p:nvPr>
            <p:ph type="body" sz="quarter" idx="13"/>
          </p:nvPr>
        </p:nvSpPr>
        <p:spPr/>
        <p:txBody>
          <a:bodyPr/>
          <a:lstStyle/>
          <a:p>
            <a:r>
              <a:rPr lang="es-ES" dirty="0" smtClean="0"/>
              <a:t>Software de control de versiones</a:t>
            </a:r>
            <a:endParaRPr lang="es-ES" dirty="0"/>
          </a:p>
        </p:txBody>
      </p:sp>
      <p:sp>
        <p:nvSpPr>
          <p:cNvPr id="9" name="Marcador de texto 8"/>
          <p:cNvSpPr>
            <a:spLocks noGrp="1"/>
          </p:cNvSpPr>
          <p:nvPr>
            <p:ph type="body" sz="quarter" idx="14"/>
          </p:nvPr>
        </p:nvSpPr>
        <p:spPr/>
        <p:txBody>
          <a:bodyPr/>
          <a:lstStyle/>
          <a:p>
            <a:r>
              <a:rPr lang="es-ES" dirty="0" smtClean="0"/>
              <a:t>Tranquilidad</a:t>
            </a:r>
            <a:endParaRPr lang="es-ES" dirty="0"/>
          </a:p>
        </p:txBody>
      </p:sp>
      <p:sp>
        <p:nvSpPr>
          <p:cNvPr id="10" name="Marcador de texto 9"/>
          <p:cNvSpPr>
            <a:spLocks noGrp="1"/>
          </p:cNvSpPr>
          <p:nvPr>
            <p:ph type="body" sz="quarter" idx="15"/>
          </p:nvPr>
        </p:nvSpPr>
        <p:spPr/>
        <p:txBody>
          <a:bodyPr/>
          <a:lstStyle/>
          <a:p>
            <a:r>
              <a:rPr lang="es-ES" dirty="0" smtClean="0"/>
              <a:t>Beneficios de GIT</a:t>
            </a:r>
            <a:endParaRPr lang="es-ES" dirty="0"/>
          </a:p>
        </p:txBody>
      </p:sp>
      <p:sp>
        <p:nvSpPr>
          <p:cNvPr id="11" name="Marcador de texto 10"/>
          <p:cNvSpPr>
            <a:spLocks noGrp="1"/>
          </p:cNvSpPr>
          <p:nvPr>
            <p:ph type="body" sz="quarter" idx="19"/>
          </p:nvPr>
        </p:nvSpPr>
        <p:spPr/>
        <p:txBody>
          <a:bodyPr/>
          <a:lstStyle/>
          <a:p>
            <a:pPr marL="171450" indent="-171450">
              <a:lnSpc>
                <a:spcPct val="150000"/>
              </a:lnSpc>
              <a:buFont typeface="Arial" panose="020B0604020202020204" pitchFamily="34" charset="0"/>
              <a:buChar char="•"/>
            </a:pPr>
            <a:endParaRPr lang="es-ES" dirty="0" smtClean="0"/>
          </a:p>
          <a:p>
            <a:pPr marL="171450" indent="-171450">
              <a:lnSpc>
                <a:spcPct val="150000"/>
              </a:lnSpc>
              <a:buFont typeface="Arial" panose="020B0604020202020204" pitchFamily="34" charset="0"/>
              <a:buChar char="•"/>
            </a:pPr>
            <a:r>
              <a:rPr lang="es-ES" dirty="0" smtClean="0"/>
              <a:t>Las </a:t>
            </a:r>
            <a:r>
              <a:rPr lang="es-ES" dirty="0"/>
              <a:t>acciones en GIT siempre son modificables, es difícil hacer algo que provoque la perdida de datos o que sea inmodificable.</a:t>
            </a:r>
          </a:p>
          <a:p>
            <a:pPr>
              <a:lnSpc>
                <a:spcPct val="150000"/>
              </a:lnSpc>
            </a:pPr>
            <a:endParaRPr lang="es-ES" dirty="0" smtClean="0"/>
          </a:p>
          <a:p>
            <a:pPr marL="171450" indent="-171450">
              <a:lnSpc>
                <a:spcPct val="150000"/>
              </a:lnSpc>
              <a:buFont typeface="Arial" panose="020B0604020202020204" pitchFamily="34" charset="0"/>
              <a:buChar char="•"/>
            </a:pPr>
            <a:r>
              <a:rPr lang="es-ES" dirty="0" smtClean="0"/>
              <a:t>Después </a:t>
            </a:r>
            <a:r>
              <a:rPr lang="es-ES" dirty="0"/>
              <a:t>de hacer un «</a:t>
            </a:r>
            <a:r>
              <a:rPr lang="es-ES" dirty="0" err="1"/>
              <a:t>commit</a:t>
            </a:r>
            <a:r>
              <a:rPr lang="es-ES" dirty="0"/>
              <a:t>» es muy difícil perder datos puesto que se crean «</a:t>
            </a:r>
            <a:r>
              <a:rPr lang="es-ES" dirty="0" err="1"/>
              <a:t>snapshots</a:t>
            </a:r>
            <a:r>
              <a:rPr lang="es-ES" dirty="0"/>
              <a:t>» que se copian a todos los ordenadores que utilizan el proyecto.</a:t>
            </a:r>
          </a:p>
          <a:p>
            <a:pPr>
              <a:lnSpc>
                <a:spcPct val="150000"/>
              </a:lnSpc>
            </a:pPr>
            <a:endParaRPr lang="es-ES" dirty="0" smtClean="0"/>
          </a:p>
          <a:p>
            <a:pPr marL="171450" indent="-171450">
              <a:lnSpc>
                <a:spcPct val="150000"/>
              </a:lnSpc>
              <a:buFont typeface="Arial" panose="020B0604020202020204" pitchFamily="34" charset="0"/>
              <a:buChar char="•"/>
            </a:pPr>
            <a:r>
              <a:rPr lang="es-ES" dirty="0" smtClean="0"/>
              <a:t>Aunque </a:t>
            </a:r>
            <a:r>
              <a:rPr lang="es-ES" dirty="0"/>
              <a:t>el proyecto se trabaje sólo en un equipo se pueden utilizar sistemas </a:t>
            </a:r>
            <a:r>
              <a:rPr lang="es-ES" dirty="0" smtClean="0"/>
              <a:t>como </a:t>
            </a:r>
            <a:r>
              <a:rPr lang="es-ES" dirty="0" err="1" smtClean="0"/>
              <a:t>Gitlab</a:t>
            </a:r>
            <a:r>
              <a:rPr lang="es-ES" dirty="0" smtClean="0"/>
              <a:t> o  </a:t>
            </a:r>
            <a:r>
              <a:rPr lang="es-ES" dirty="0" err="1"/>
              <a:t>Github</a:t>
            </a:r>
            <a:r>
              <a:rPr lang="es-ES" dirty="0"/>
              <a:t> o </a:t>
            </a:r>
            <a:r>
              <a:rPr lang="es-ES" dirty="0" err="1"/>
              <a:t>Bitbucket</a:t>
            </a:r>
            <a:r>
              <a:rPr lang="es-ES" dirty="0"/>
              <a:t> para almacenar una copia del repositorio.</a:t>
            </a:r>
          </a:p>
          <a:p>
            <a:endParaRPr lang="es-ES" dirty="0"/>
          </a:p>
        </p:txBody>
      </p:sp>
      <p:sp>
        <p:nvSpPr>
          <p:cNvPr id="30" name="Marcador de texto 10"/>
          <p:cNvSpPr txBox="1">
            <a:spLocks/>
          </p:cNvSpPr>
          <p:nvPr/>
        </p:nvSpPr>
        <p:spPr>
          <a:xfrm>
            <a:off x="541925" y="3081843"/>
            <a:ext cx="8324070" cy="670097"/>
          </a:xfrm>
          <a:prstGeom prst="rect">
            <a:avLst/>
          </a:prstGeom>
        </p:spPr>
        <p:txBody>
          <a:bodyPr/>
          <a:lstStyle>
            <a:lvl1pPr marL="0" indent="0" algn="l" defTabSz="914400" rtl="0" eaLnBrk="1" latinLnBrk="0" hangingPunct="1">
              <a:lnSpc>
                <a:spcPct val="90000"/>
              </a:lnSpc>
              <a:spcBef>
                <a:spcPts val="1000"/>
              </a:spcBef>
              <a:buFontTx/>
              <a:buNone/>
              <a:defRPr sz="1200" kern="1200" baseline="0">
                <a:solidFill>
                  <a:srgbClr val="5050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dirty="0"/>
          </a:p>
        </p:txBody>
      </p:sp>
    </p:spTree>
    <p:extLst>
      <p:ext uri="{BB962C8B-B14F-4D97-AF65-F5344CB8AC3E}">
        <p14:creationId xmlns:p14="http://schemas.microsoft.com/office/powerpoint/2010/main" val="41584572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p:txBody>
          <a:bodyPr/>
          <a:lstStyle/>
          <a:p>
            <a:r>
              <a:rPr lang="es-ES" dirty="0" smtClean="0"/>
              <a:t>03</a:t>
            </a:r>
            <a:endParaRPr lang="es-ES" dirty="0"/>
          </a:p>
        </p:txBody>
      </p:sp>
      <p:sp>
        <p:nvSpPr>
          <p:cNvPr id="5" name="Marcador de texto 4"/>
          <p:cNvSpPr>
            <a:spLocks noGrp="1"/>
          </p:cNvSpPr>
          <p:nvPr>
            <p:ph type="body" sz="quarter" idx="11"/>
          </p:nvPr>
        </p:nvSpPr>
        <p:spPr/>
        <p:txBody>
          <a:bodyPr/>
          <a:lstStyle/>
          <a:p>
            <a:r>
              <a:rPr lang="es-ES" dirty="0" smtClean="0"/>
              <a:t>Workflow Básico  con GIT</a:t>
            </a:r>
            <a:endParaRPr lang="es-ES" dirty="0"/>
          </a:p>
        </p:txBody>
      </p:sp>
    </p:spTree>
    <p:extLst>
      <p:ext uri="{BB962C8B-B14F-4D97-AF65-F5344CB8AC3E}">
        <p14:creationId xmlns:p14="http://schemas.microsoft.com/office/powerpoint/2010/main" val="27345974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p:cNvSpPr>
            <a:spLocks noGrp="1"/>
          </p:cNvSpPr>
          <p:nvPr>
            <p:ph type="body" sz="quarter" idx="11"/>
          </p:nvPr>
        </p:nvSpPr>
        <p:spPr/>
        <p:txBody>
          <a:bodyPr/>
          <a:lstStyle/>
          <a:p>
            <a:r>
              <a:rPr lang="es-ES" dirty="0" smtClean="0"/>
              <a:t>GIT</a:t>
            </a:r>
            <a:endParaRPr lang="es-ES" dirty="0"/>
          </a:p>
        </p:txBody>
      </p:sp>
      <p:sp>
        <p:nvSpPr>
          <p:cNvPr id="8" name="Marcador de texto 7"/>
          <p:cNvSpPr>
            <a:spLocks noGrp="1"/>
          </p:cNvSpPr>
          <p:nvPr>
            <p:ph type="body" sz="quarter" idx="13"/>
          </p:nvPr>
        </p:nvSpPr>
        <p:spPr/>
        <p:txBody>
          <a:bodyPr/>
          <a:lstStyle/>
          <a:p>
            <a:r>
              <a:rPr lang="es-ES" dirty="0" smtClean="0"/>
              <a:t>Workflow Básico en GIT</a:t>
            </a:r>
            <a:endParaRPr lang="es-ES" dirty="0"/>
          </a:p>
        </p:txBody>
      </p:sp>
      <p:sp>
        <p:nvSpPr>
          <p:cNvPr id="9" name="Marcador de texto 8"/>
          <p:cNvSpPr>
            <a:spLocks noGrp="1"/>
          </p:cNvSpPr>
          <p:nvPr>
            <p:ph type="body" sz="quarter" idx="14"/>
          </p:nvPr>
        </p:nvSpPr>
        <p:spPr/>
        <p:txBody>
          <a:bodyPr/>
          <a:lstStyle/>
          <a:p>
            <a:r>
              <a:rPr lang="es-ES" dirty="0" smtClean="0"/>
              <a:t>El Repositorio</a:t>
            </a:r>
            <a:endParaRPr lang="es-ES" dirty="0"/>
          </a:p>
        </p:txBody>
      </p:sp>
      <p:sp>
        <p:nvSpPr>
          <p:cNvPr id="10" name="Marcador de texto 9"/>
          <p:cNvSpPr>
            <a:spLocks noGrp="1"/>
          </p:cNvSpPr>
          <p:nvPr>
            <p:ph type="body" sz="quarter" idx="15"/>
          </p:nvPr>
        </p:nvSpPr>
        <p:spPr/>
        <p:txBody>
          <a:bodyPr/>
          <a:lstStyle/>
          <a:p>
            <a:r>
              <a:rPr lang="en-US" b="0" dirty="0" smtClean="0"/>
              <a:t>El Workflow Básico en Control de versiones</a:t>
            </a:r>
            <a:endParaRPr lang="en-US" b="0" dirty="0"/>
          </a:p>
          <a:p>
            <a:endParaRPr lang="es-ES" dirty="0"/>
          </a:p>
        </p:txBody>
      </p:sp>
      <p:sp>
        <p:nvSpPr>
          <p:cNvPr id="11" name="Marcador de texto 10"/>
          <p:cNvSpPr>
            <a:spLocks noGrp="1"/>
          </p:cNvSpPr>
          <p:nvPr>
            <p:ph type="body" sz="quarter" idx="19"/>
          </p:nvPr>
        </p:nvSpPr>
        <p:spPr>
          <a:xfrm>
            <a:off x="433068" y="2914932"/>
            <a:ext cx="8171380" cy="938623"/>
          </a:xfrm>
        </p:spPr>
        <p:txBody>
          <a:bodyPr/>
          <a:lstStyle/>
          <a:p>
            <a:r>
              <a:rPr lang="es-ES" dirty="0" smtClean="0"/>
              <a:t>Antes de perdernos en comandos de </a:t>
            </a:r>
            <a:r>
              <a:rPr lang="es-ES" dirty="0" err="1" smtClean="0"/>
              <a:t>GiT</a:t>
            </a:r>
            <a:r>
              <a:rPr lang="es-ES" dirty="0" smtClean="0"/>
              <a:t>, será  conveniente comprender  cual es el flujo de trabajo básico. La punto de partida de todo esto es el Repositorio.</a:t>
            </a:r>
          </a:p>
          <a:p>
            <a:r>
              <a:rPr lang="es-ES" dirty="0" smtClean="0"/>
              <a:t>Pensad en un repositorio como una especie de Base de datos  donde se almacenan todas la versiones y metadatos de tu proyecto. En GIT  ese repositorio es una simple carpeta cuyo nombre es :</a:t>
            </a:r>
          </a:p>
          <a:p>
            <a:endParaRPr lang="es-ES" dirty="0"/>
          </a:p>
          <a:p>
            <a:r>
              <a:rPr lang="es-ES" dirty="0" smtClean="0"/>
              <a:t>	</a:t>
            </a:r>
          </a:p>
          <a:p>
            <a:endParaRPr lang="es-ES" dirty="0"/>
          </a:p>
          <a:p>
            <a:endParaRPr lang="es-ES" dirty="0"/>
          </a:p>
        </p:txBody>
      </p:sp>
      <p:sp>
        <p:nvSpPr>
          <p:cNvPr id="2" name="1 Rectángulo redondeado"/>
          <p:cNvSpPr/>
          <p:nvPr/>
        </p:nvSpPr>
        <p:spPr>
          <a:xfrm>
            <a:off x="3902202" y="3828256"/>
            <a:ext cx="972457"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.git</a:t>
            </a:r>
            <a:endParaRPr lang="es-ES" dirty="0"/>
          </a:p>
        </p:txBody>
      </p:sp>
      <p:sp>
        <p:nvSpPr>
          <p:cNvPr id="12" name="Marcador de texto 10"/>
          <p:cNvSpPr txBox="1">
            <a:spLocks/>
          </p:cNvSpPr>
          <p:nvPr/>
        </p:nvSpPr>
        <p:spPr>
          <a:xfrm>
            <a:off x="416588" y="4293096"/>
            <a:ext cx="8222180" cy="1368152"/>
          </a:xfrm>
          <a:prstGeom prst="rect">
            <a:avLst/>
          </a:prstGeom>
        </p:spPr>
        <p:txBody>
          <a:bodyPr/>
          <a:lstStyle>
            <a:lvl1pPr marL="0" indent="0" algn="l" defTabSz="914400" rtl="0" eaLnBrk="1" latinLnBrk="0" hangingPunct="1">
              <a:lnSpc>
                <a:spcPct val="90000"/>
              </a:lnSpc>
              <a:spcBef>
                <a:spcPts val="1000"/>
              </a:spcBef>
              <a:buFontTx/>
              <a:buNone/>
              <a:defRPr sz="1200" kern="1200" baseline="0">
                <a:solidFill>
                  <a:srgbClr val="5050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smtClean="0"/>
              <a:t>A la hora de obtener ese repositorio pueden ocurrir dos cosas:</a:t>
            </a:r>
          </a:p>
          <a:p>
            <a:pPr marL="171450" indent="-171450">
              <a:buFont typeface="Wingdings" panose="05000000000000000000" pitchFamily="2" charset="2"/>
              <a:buChar char="§"/>
            </a:pPr>
            <a:r>
              <a:rPr lang="es-ES" dirty="0" smtClean="0"/>
              <a:t>Tenemos un proyecto que aún no está bajo control de versiones. En ese caso  inicializaremos nuestro repositorio local para ese proyecto.</a:t>
            </a:r>
          </a:p>
          <a:p>
            <a:pPr marL="171450" indent="-171450">
              <a:buFont typeface="Wingdings" panose="05000000000000000000" pitchFamily="2" charset="2"/>
              <a:buChar char="§"/>
            </a:pPr>
            <a:r>
              <a:rPr lang="es-ES" dirty="0" smtClean="0"/>
              <a:t>Tenemos un proyecto en un servidor remoto,  que deberemos clonar y descargar  para contar con nuestro repositorio local. </a:t>
            </a:r>
            <a:r>
              <a:rPr lang="es-ES" dirty="0"/>
              <a:t> </a:t>
            </a:r>
            <a:r>
              <a:rPr lang="es-ES" dirty="0" smtClean="0"/>
              <a:t>Para ello necesitaremos una URL  a la que conectar, en nuestro caso es :</a:t>
            </a:r>
          </a:p>
          <a:p>
            <a:pPr marL="171450" indent="-171450" algn="ctr">
              <a:buFont typeface="Wingdings" panose="05000000000000000000" pitchFamily="2" charset="2"/>
              <a:buChar char="§"/>
            </a:pPr>
            <a:r>
              <a:rPr lang="es-ES" dirty="0">
                <a:hlinkClick r:id="rId2"/>
              </a:rPr>
              <a:t>https://</a:t>
            </a:r>
            <a:r>
              <a:rPr lang="es-ES" dirty="0" smtClean="0">
                <a:hlinkClick r:id="rId2"/>
              </a:rPr>
              <a:t>gitlab.com/becaeoi/marzo2021.git</a:t>
            </a:r>
            <a:endParaRPr lang="es-ES" dirty="0" smtClean="0"/>
          </a:p>
          <a:p>
            <a:pPr marL="171450" indent="-171450" algn="ctr">
              <a:buFont typeface="Wingdings" panose="05000000000000000000" pitchFamily="2" charset="2"/>
              <a:buChar char="§"/>
            </a:pPr>
            <a:endParaRPr lang="es-ES" dirty="0" smtClean="0"/>
          </a:p>
        </p:txBody>
      </p:sp>
    </p:spTree>
    <p:extLst>
      <p:ext uri="{BB962C8B-B14F-4D97-AF65-F5344CB8AC3E}">
        <p14:creationId xmlns:p14="http://schemas.microsoft.com/office/powerpoint/2010/main" val="32845555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p:cNvSpPr>
            <a:spLocks noGrp="1"/>
          </p:cNvSpPr>
          <p:nvPr>
            <p:ph type="body" sz="quarter" idx="11"/>
          </p:nvPr>
        </p:nvSpPr>
        <p:spPr/>
        <p:txBody>
          <a:bodyPr/>
          <a:lstStyle/>
          <a:p>
            <a:r>
              <a:rPr lang="es-ES" dirty="0" smtClean="0"/>
              <a:t>GIT</a:t>
            </a:r>
            <a:endParaRPr lang="es-ES" dirty="0"/>
          </a:p>
        </p:txBody>
      </p:sp>
      <p:sp>
        <p:nvSpPr>
          <p:cNvPr id="8" name="Marcador de texto 7"/>
          <p:cNvSpPr>
            <a:spLocks noGrp="1"/>
          </p:cNvSpPr>
          <p:nvPr>
            <p:ph type="body" sz="quarter" idx="13"/>
          </p:nvPr>
        </p:nvSpPr>
        <p:spPr/>
        <p:txBody>
          <a:bodyPr/>
          <a:lstStyle/>
          <a:p>
            <a:r>
              <a:rPr lang="es-ES" dirty="0" smtClean="0"/>
              <a:t>Workflow Básico en GIT</a:t>
            </a:r>
            <a:endParaRPr lang="es-ES" dirty="0"/>
          </a:p>
        </p:txBody>
      </p:sp>
      <p:sp>
        <p:nvSpPr>
          <p:cNvPr id="9" name="Marcador de texto 8"/>
          <p:cNvSpPr>
            <a:spLocks noGrp="1"/>
          </p:cNvSpPr>
          <p:nvPr>
            <p:ph type="body" sz="quarter" idx="14"/>
          </p:nvPr>
        </p:nvSpPr>
        <p:spPr/>
        <p:txBody>
          <a:bodyPr/>
          <a:lstStyle/>
          <a:p>
            <a:r>
              <a:rPr lang="es-ES" dirty="0" err="1" smtClean="0"/>
              <a:t>Commit</a:t>
            </a:r>
            <a:endParaRPr lang="es-ES" dirty="0"/>
          </a:p>
        </p:txBody>
      </p:sp>
      <p:sp>
        <p:nvSpPr>
          <p:cNvPr id="10" name="Marcador de texto 9"/>
          <p:cNvSpPr>
            <a:spLocks noGrp="1"/>
          </p:cNvSpPr>
          <p:nvPr>
            <p:ph type="body" sz="quarter" idx="15"/>
          </p:nvPr>
        </p:nvSpPr>
        <p:spPr/>
        <p:txBody>
          <a:bodyPr/>
          <a:lstStyle/>
          <a:p>
            <a:r>
              <a:rPr lang="en-US" b="0" dirty="0" smtClean="0"/>
              <a:t>El Workflow Básico en Control de versiones</a:t>
            </a:r>
            <a:endParaRPr lang="en-US" b="0" dirty="0"/>
          </a:p>
          <a:p>
            <a:endParaRPr lang="es-ES" dirty="0"/>
          </a:p>
        </p:txBody>
      </p:sp>
      <p:sp>
        <p:nvSpPr>
          <p:cNvPr id="11" name="Marcador de texto 10"/>
          <p:cNvSpPr>
            <a:spLocks noGrp="1"/>
          </p:cNvSpPr>
          <p:nvPr>
            <p:ph type="body" sz="quarter" idx="19"/>
          </p:nvPr>
        </p:nvSpPr>
        <p:spPr>
          <a:xfrm>
            <a:off x="433068" y="2914933"/>
            <a:ext cx="8459412" cy="586076"/>
          </a:xfrm>
        </p:spPr>
        <p:txBody>
          <a:bodyPr/>
          <a:lstStyle/>
          <a:p>
            <a:pPr algn="just"/>
            <a:r>
              <a:rPr lang="es-ES" dirty="0" smtClean="0"/>
              <a:t>Podemos definir el </a:t>
            </a:r>
            <a:r>
              <a:rPr lang="es-ES" dirty="0" err="1" smtClean="0"/>
              <a:t>commit</a:t>
            </a:r>
            <a:r>
              <a:rPr lang="es-ES" dirty="0" smtClean="0"/>
              <a:t> como un conjunto de cambios  específicos  cada uno de estos conjuntos de cambios conformarán una versión diferente de nuestro proyecto. Por este motivo ,cada </a:t>
            </a:r>
            <a:r>
              <a:rPr lang="es-ES" dirty="0" err="1" smtClean="0"/>
              <a:t>commit</a:t>
            </a:r>
            <a:r>
              <a:rPr lang="es-ES" dirty="0" smtClean="0"/>
              <a:t> representa una foto instantánea de todo nuestro proyecto en un determinado momento.	 </a:t>
            </a:r>
          </a:p>
          <a:p>
            <a:r>
              <a:rPr lang="es-ES" dirty="0" smtClean="0"/>
              <a:t>	</a:t>
            </a:r>
            <a:endParaRPr lang="es-ES" dirty="0"/>
          </a:p>
        </p:txBody>
      </p:sp>
      <p:sp>
        <p:nvSpPr>
          <p:cNvPr id="13" name="Marcador de texto 8"/>
          <p:cNvSpPr txBox="1">
            <a:spLocks/>
          </p:cNvSpPr>
          <p:nvPr/>
        </p:nvSpPr>
        <p:spPr>
          <a:xfrm>
            <a:off x="458644" y="3655603"/>
            <a:ext cx="8324069" cy="27213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baseline="0">
                <a:solidFill>
                  <a:srgbClr val="6785C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rgbClr val="505050"/>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rgbClr val="505050"/>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rgbClr val="505050"/>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rgbClr val="5050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err="1" smtClean="0"/>
              <a:t>Staging</a:t>
            </a:r>
            <a:r>
              <a:rPr lang="es-ES" dirty="0" smtClean="0"/>
              <a:t> </a:t>
            </a:r>
            <a:r>
              <a:rPr lang="es-ES" dirty="0" err="1" smtClean="0"/>
              <a:t>Area</a:t>
            </a:r>
            <a:endParaRPr lang="es-ES" dirty="0"/>
          </a:p>
        </p:txBody>
      </p:sp>
      <p:sp>
        <p:nvSpPr>
          <p:cNvPr id="14" name="Marcador de texto 10"/>
          <p:cNvSpPr txBox="1">
            <a:spLocks/>
          </p:cNvSpPr>
          <p:nvPr/>
        </p:nvSpPr>
        <p:spPr>
          <a:xfrm>
            <a:off x="415924" y="4207727"/>
            <a:ext cx="8324070" cy="1388564"/>
          </a:xfrm>
          <a:prstGeom prst="rect">
            <a:avLst/>
          </a:prstGeom>
        </p:spPr>
        <p:txBody>
          <a:bodyPr/>
          <a:lstStyle>
            <a:lvl1pPr marL="0" indent="0" algn="l" defTabSz="914400" rtl="0" eaLnBrk="1" latinLnBrk="0" hangingPunct="1">
              <a:lnSpc>
                <a:spcPct val="90000"/>
              </a:lnSpc>
              <a:spcBef>
                <a:spcPts val="1000"/>
              </a:spcBef>
              <a:buFontTx/>
              <a:buNone/>
              <a:defRPr sz="1200" kern="1200" baseline="0">
                <a:solidFill>
                  <a:srgbClr val="5050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dirty="0" smtClean="0"/>
              <a:t>El mero hecho de modificar un archivo no implica necesariamente que esa modificación deba subir como nueva versión. Debemos indicar a GIT  explícitamente que cambios queremos que formen parte de la próxima versión. </a:t>
            </a:r>
            <a:r>
              <a:rPr lang="es-ES" dirty="0"/>
              <a:t> </a:t>
            </a:r>
            <a:r>
              <a:rPr lang="es-ES" dirty="0" smtClean="0"/>
              <a:t>Para ello añadiremos los ficheros a la llamada </a:t>
            </a:r>
            <a:r>
              <a:rPr lang="es-ES" b="1" dirty="0" err="1" smtClean="0"/>
              <a:t>Staging</a:t>
            </a:r>
            <a:r>
              <a:rPr lang="es-ES" b="1" dirty="0" smtClean="0"/>
              <a:t> </a:t>
            </a:r>
            <a:r>
              <a:rPr lang="es-ES" b="1" dirty="0" err="1" smtClean="0"/>
              <a:t>Area</a:t>
            </a:r>
            <a:r>
              <a:rPr lang="es-ES" dirty="0" smtClean="0"/>
              <a:t> .</a:t>
            </a:r>
          </a:p>
          <a:p>
            <a:pPr algn="just"/>
            <a:r>
              <a:rPr lang="es-ES" dirty="0" smtClean="0"/>
              <a:t>Una vez hecho esto es el momento de realizar el </a:t>
            </a:r>
            <a:r>
              <a:rPr lang="es-ES" dirty="0" err="1" smtClean="0"/>
              <a:t>commit</a:t>
            </a:r>
            <a:r>
              <a:rPr lang="es-ES" dirty="0" smtClean="0"/>
              <a:t>, como buena práctica  incluiremos siempre un breve comentario descriptivo del cambio, y lo subiremos al repositorio.</a:t>
            </a:r>
          </a:p>
          <a:p>
            <a:r>
              <a:rPr lang="es-ES" dirty="0" smtClean="0"/>
              <a:t>	</a:t>
            </a:r>
            <a:endParaRPr lang="es-ES" dirty="0"/>
          </a:p>
        </p:txBody>
      </p:sp>
    </p:spTree>
    <p:extLst>
      <p:ext uri="{BB962C8B-B14F-4D97-AF65-F5344CB8AC3E}">
        <p14:creationId xmlns:p14="http://schemas.microsoft.com/office/powerpoint/2010/main" val="22568636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p:cNvSpPr>
            <a:spLocks noGrp="1"/>
          </p:cNvSpPr>
          <p:nvPr>
            <p:ph type="body" sz="quarter" idx="11"/>
          </p:nvPr>
        </p:nvSpPr>
        <p:spPr/>
        <p:txBody>
          <a:bodyPr/>
          <a:lstStyle/>
          <a:p>
            <a:r>
              <a:rPr lang="es-ES" dirty="0" smtClean="0"/>
              <a:t>GIT</a:t>
            </a:r>
            <a:endParaRPr lang="es-ES" dirty="0"/>
          </a:p>
        </p:txBody>
      </p:sp>
      <p:sp>
        <p:nvSpPr>
          <p:cNvPr id="8" name="Marcador de texto 7"/>
          <p:cNvSpPr>
            <a:spLocks noGrp="1"/>
          </p:cNvSpPr>
          <p:nvPr>
            <p:ph type="body" sz="quarter" idx="13"/>
          </p:nvPr>
        </p:nvSpPr>
        <p:spPr/>
        <p:txBody>
          <a:bodyPr/>
          <a:lstStyle/>
          <a:p>
            <a:r>
              <a:rPr lang="es-ES" dirty="0" smtClean="0"/>
              <a:t>Workflow Básico en GIT</a:t>
            </a:r>
            <a:endParaRPr lang="es-ES" dirty="0"/>
          </a:p>
        </p:txBody>
      </p:sp>
      <p:sp>
        <p:nvSpPr>
          <p:cNvPr id="2" name="Marcador de texto 1"/>
          <p:cNvSpPr>
            <a:spLocks noGrp="1"/>
          </p:cNvSpPr>
          <p:nvPr>
            <p:ph type="body" sz="quarter" idx="15"/>
          </p:nvPr>
        </p:nvSpPr>
        <p:spPr/>
        <p:txBody>
          <a:bodyPr/>
          <a:lstStyle/>
          <a:p>
            <a:r>
              <a:rPr lang="en-US" b="0" dirty="0" err="1"/>
              <a:t>Estados</a:t>
            </a:r>
            <a:r>
              <a:rPr lang="en-US" b="0" dirty="0"/>
              <a:t> de los </a:t>
            </a:r>
            <a:r>
              <a:rPr lang="en-US" b="0" dirty="0" err="1"/>
              <a:t>archivos</a:t>
            </a:r>
            <a:r>
              <a:rPr lang="en-US" b="0" dirty="0"/>
              <a:t> </a:t>
            </a:r>
            <a:r>
              <a:rPr lang="en-US" b="0" dirty="0" err="1"/>
              <a:t>en</a:t>
            </a:r>
            <a:r>
              <a:rPr lang="en-US" b="0" dirty="0"/>
              <a:t> GIT</a:t>
            </a:r>
          </a:p>
        </p:txBody>
      </p:sp>
      <p:sp>
        <p:nvSpPr>
          <p:cNvPr id="15" name="14 Rectángulo redondeado"/>
          <p:cNvSpPr/>
          <p:nvPr/>
        </p:nvSpPr>
        <p:spPr>
          <a:xfrm>
            <a:off x="1255484" y="2370062"/>
            <a:ext cx="1930400" cy="27553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smtClean="0"/>
              <a:t>Directorio de trabajo</a:t>
            </a:r>
          </a:p>
          <a:p>
            <a:pPr algn="ctr"/>
            <a:endParaRPr lang="es-ES" dirty="0" smtClean="0"/>
          </a:p>
          <a:p>
            <a:pPr algn="ctr"/>
            <a:endParaRPr lang="es-ES" dirty="0"/>
          </a:p>
        </p:txBody>
      </p:sp>
      <p:sp>
        <p:nvSpPr>
          <p:cNvPr id="16" name="15 Rectángulo redondeado"/>
          <p:cNvSpPr/>
          <p:nvPr/>
        </p:nvSpPr>
        <p:spPr>
          <a:xfrm>
            <a:off x="1494971" y="3178052"/>
            <a:ext cx="1451428" cy="36285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dirty="0" err="1"/>
              <a:t>Modified</a:t>
            </a:r>
            <a:endParaRPr lang="es-ES" dirty="0"/>
          </a:p>
        </p:txBody>
      </p:sp>
      <p:sp>
        <p:nvSpPr>
          <p:cNvPr id="19" name="18 Rectángulo redondeado"/>
          <p:cNvSpPr/>
          <p:nvPr/>
        </p:nvSpPr>
        <p:spPr>
          <a:xfrm>
            <a:off x="3512456" y="2353107"/>
            <a:ext cx="1930400" cy="27553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err="1" smtClean="0"/>
              <a:t>Staged</a:t>
            </a:r>
            <a:r>
              <a:rPr lang="es-ES" dirty="0" smtClean="0"/>
              <a:t> </a:t>
            </a:r>
            <a:r>
              <a:rPr lang="es-ES" dirty="0" err="1" smtClean="0"/>
              <a:t>Area</a:t>
            </a:r>
            <a:endParaRPr lang="es-ES" dirty="0" smtClean="0"/>
          </a:p>
          <a:p>
            <a:pPr algn="ctr"/>
            <a:endParaRPr lang="es-ES" dirty="0" smtClean="0"/>
          </a:p>
          <a:p>
            <a:pPr algn="ctr"/>
            <a:endParaRPr lang="es-ES" dirty="0" smtClean="0"/>
          </a:p>
          <a:p>
            <a:pPr algn="ctr"/>
            <a:endParaRPr lang="es-ES" dirty="0"/>
          </a:p>
        </p:txBody>
      </p:sp>
      <p:sp>
        <p:nvSpPr>
          <p:cNvPr id="20" name="19 Rectángulo redondeado"/>
          <p:cNvSpPr/>
          <p:nvPr/>
        </p:nvSpPr>
        <p:spPr>
          <a:xfrm>
            <a:off x="3868057" y="3161097"/>
            <a:ext cx="1306286" cy="36285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dirty="0" err="1"/>
              <a:t>Staged</a:t>
            </a:r>
            <a:endParaRPr lang="es-ES" dirty="0"/>
          </a:p>
        </p:txBody>
      </p:sp>
      <p:sp>
        <p:nvSpPr>
          <p:cNvPr id="23" name="22 Rectángulo redondeado"/>
          <p:cNvSpPr/>
          <p:nvPr/>
        </p:nvSpPr>
        <p:spPr>
          <a:xfrm>
            <a:off x="5849255" y="2353106"/>
            <a:ext cx="1930400" cy="27553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smtClean="0"/>
              <a:t>Repositorio GIT</a:t>
            </a:r>
          </a:p>
          <a:p>
            <a:pPr algn="ctr"/>
            <a:endParaRPr lang="es-ES" dirty="0" smtClean="0"/>
          </a:p>
          <a:p>
            <a:pPr algn="ctr"/>
            <a:endParaRPr lang="es-ES" dirty="0" smtClean="0"/>
          </a:p>
          <a:p>
            <a:pPr algn="ctr"/>
            <a:endParaRPr lang="es-ES" dirty="0"/>
          </a:p>
        </p:txBody>
      </p:sp>
      <p:sp>
        <p:nvSpPr>
          <p:cNvPr id="24" name="23 Rectángulo redondeado"/>
          <p:cNvSpPr/>
          <p:nvPr/>
        </p:nvSpPr>
        <p:spPr>
          <a:xfrm>
            <a:off x="6175828" y="3161096"/>
            <a:ext cx="1306286" cy="36285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dirty="0" err="1"/>
              <a:t>Commited</a:t>
            </a:r>
            <a:endParaRPr lang="es-ES" dirty="0"/>
          </a:p>
        </p:txBody>
      </p:sp>
      <p:cxnSp>
        <p:nvCxnSpPr>
          <p:cNvPr id="6" name="5 Conector recto"/>
          <p:cNvCxnSpPr>
            <a:stCxn id="16" idx="2"/>
            <a:endCxn id="15" idx="2"/>
          </p:cNvCxnSpPr>
          <p:nvPr/>
        </p:nvCxnSpPr>
        <p:spPr>
          <a:xfrm flipH="1">
            <a:off x="2220684" y="3540909"/>
            <a:ext cx="1" cy="15845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43 Conector recto"/>
          <p:cNvCxnSpPr/>
          <p:nvPr/>
        </p:nvCxnSpPr>
        <p:spPr>
          <a:xfrm flipH="1">
            <a:off x="4470397" y="3541556"/>
            <a:ext cx="1" cy="15845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44 Conector recto"/>
          <p:cNvCxnSpPr/>
          <p:nvPr/>
        </p:nvCxnSpPr>
        <p:spPr>
          <a:xfrm flipH="1">
            <a:off x="6807196" y="3523953"/>
            <a:ext cx="1" cy="15845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45 Flecha derecha"/>
          <p:cNvSpPr/>
          <p:nvPr/>
        </p:nvSpPr>
        <p:spPr>
          <a:xfrm>
            <a:off x="2227940" y="4151083"/>
            <a:ext cx="2242457" cy="54791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dirty="0" err="1"/>
              <a:t>Staged</a:t>
            </a:r>
            <a:endParaRPr lang="es-ES" dirty="0"/>
          </a:p>
        </p:txBody>
      </p:sp>
      <p:sp>
        <p:nvSpPr>
          <p:cNvPr id="47" name="46 Flecha derecha"/>
          <p:cNvSpPr/>
          <p:nvPr/>
        </p:nvSpPr>
        <p:spPr>
          <a:xfrm>
            <a:off x="4513940" y="4582884"/>
            <a:ext cx="2271485" cy="54791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dirty="0" err="1"/>
              <a:t>Commit</a:t>
            </a:r>
            <a:endParaRPr lang="es-ES" dirty="0"/>
          </a:p>
        </p:txBody>
      </p:sp>
      <p:sp>
        <p:nvSpPr>
          <p:cNvPr id="49" name="48 Flecha izquierda"/>
          <p:cNvSpPr/>
          <p:nvPr/>
        </p:nvSpPr>
        <p:spPr>
          <a:xfrm>
            <a:off x="2191657" y="3580672"/>
            <a:ext cx="4582229" cy="484632"/>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dirty="0"/>
              <a:t>Recuperar Versión</a:t>
            </a:r>
          </a:p>
        </p:txBody>
      </p:sp>
      <p:sp>
        <p:nvSpPr>
          <p:cNvPr id="17" name="46 Flecha derecha"/>
          <p:cNvSpPr/>
          <p:nvPr/>
        </p:nvSpPr>
        <p:spPr>
          <a:xfrm>
            <a:off x="7086717" y="3612304"/>
            <a:ext cx="1877772" cy="54791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S" smtClean="0"/>
              <a:t>Push</a:t>
            </a:r>
            <a:endParaRPr lang="es-ES" dirty="0"/>
          </a:p>
        </p:txBody>
      </p:sp>
    </p:spTree>
    <p:extLst>
      <p:ext uri="{BB962C8B-B14F-4D97-AF65-F5344CB8AC3E}">
        <p14:creationId xmlns:p14="http://schemas.microsoft.com/office/powerpoint/2010/main" val="22224463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27584" y="1340768"/>
            <a:ext cx="7437765" cy="3185436"/>
          </a:xfrm>
          <a:prstGeom prst="rect">
            <a:avLst/>
          </a:prstGeom>
        </p:spPr>
      </p:pic>
    </p:spTree>
    <p:extLst>
      <p:ext uri="{BB962C8B-B14F-4D97-AF65-F5344CB8AC3E}">
        <p14:creationId xmlns:p14="http://schemas.microsoft.com/office/powerpoint/2010/main" val="3629684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p:txBody>
          <a:bodyPr/>
          <a:lstStyle/>
          <a:p>
            <a:r>
              <a:rPr lang="es-ES" dirty="0" smtClean="0"/>
              <a:t>04</a:t>
            </a:r>
            <a:endParaRPr lang="es-ES" dirty="0"/>
          </a:p>
        </p:txBody>
      </p:sp>
      <p:sp>
        <p:nvSpPr>
          <p:cNvPr id="5" name="Marcador de texto 4"/>
          <p:cNvSpPr>
            <a:spLocks noGrp="1"/>
          </p:cNvSpPr>
          <p:nvPr>
            <p:ph type="body" sz="quarter" idx="11"/>
          </p:nvPr>
        </p:nvSpPr>
        <p:spPr/>
        <p:txBody>
          <a:bodyPr/>
          <a:lstStyle/>
          <a:p>
            <a:r>
              <a:rPr lang="es-ES" dirty="0" smtClean="0"/>
              <a:t>Comandos GIT</a:t>
            </a:r>
            <a:endParaRPr lang="es-ES" dirty="0"/>
          </a:p>
          <a:p>
            <a:endParaRPr lang="es-ES" dirty="0"/>
          </a:p>
        </p:txBody>
      </p:sp>
    </p:spTree>
    <p:extLst>
      <p:ext uri="{BB962C8B-B14F-4D97-AF65-F5344CB8AC3E}">
        <p14:creationId xmlns:p14="http://schemas.microsoft.com/office/powerpoint/2010/main" val="29464716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s-ES" dirty="0" smtClean="0"/>
              <a:t>GIT</a:t>
            </a:r>
            <a:endParaRPr lang="es-ES" dirty="0"/>
          </a:p>
        </p:txBody>
      </p:sp>
      <p:sp>
        <p:nvSpPr>
          <p:cNvPr id="3" name="Marcador de texto 2"/>
          <p:cNvSpPr>
            <a:spLocks noGrp="1"/>
          </p:cNvSpPr>
          <p:nvPr>
            <p:ph type="body" sz="quarter" idx="13"/>
          </p:nvPr>
        </p:nvSpPr>
        <p:spPr/>
        <p:txBody>
          <a:bodyPr/>
          <a:lstStyle/>
          <a:p>
            <a:r>
              <a:rPr lang="es-ES" dirty="0" smtClean="0"/>
              <a:t>Comandos </a:t>
            </a:r>
            <a:endParaRPr lang="es-ES" dirty="0"/>
          </a:p>
        </p:txBody>
      </p:sp>
      <p:sp>
        <p:nvSpPr>
          <p:cNvPr id="12" name="Marcador de texto 10"/>
          <p:cNvSpPr>
            <a:spLocks noGrp="1"/>
          </p:cNvSpPr>
          <p:nvPr>
            <p:ph type="body" sz="quarter" idx="15"/>
          </p:nvPr>
        </p:nvSpPr>
        <p:spPr>
          <a:xfrm>
            <a:off x="433070" y="1783428"/>
            <a:ext cx="8459410" cy="976911"/>
          </a:xfrm>
        </p:spPr>
        <p:txBody>
          <a:bodyPr/>
          <a:lstStyle/>
          <a:p>
            <a:r>
              <a:rPr lang="es-ES" dirty="0" smtClean="0"/>
              <a:t>Principales comandos GIT</a:t>
            </a:r>
          </a:p>
          <a:p>
            <a:endParaRPr lang="es-ES" dirty="0"/>
          </a:p>
        </p:txBody>
      </p:sp>
      <p:sp>
        <p:nvSpPr>
          <p:cNvPr id="13" name="Marcador de texto 10"/>
          <p:cNvSpPr>
            <a:spLocks noGrp="1"/>
          </p:cNvSpPr>
          <p:nvPr>
            <p:ph type="body" sz="quarter" idx="19"/>
          </p:nvPr>
        </p:nvSpPr>
        <p:spPr>
          <a:xfrm>
            <a:off x="722493" y="2852936"/>
            <a:ext cx="8220620" cy="2063297"/>
          </a:xfrm>
        </p:spPr>
        <p:txBody>
          <a:bodyPr/>
          <a:lstStyle/>
          <a:p>
            <a:pPr algn="just"/>
            <a:r>
              <a:rPr lang="es-ES" dirty="0" smtClean="0"/>
              <a:t>La URL </a:t>
            </a:r>
            <a:r>
              <a:rPr lang="es-ES" dirty="0" smtClean="0">
                <a:hlinkClick r:id="rId2"/>
              </a:rPr>
              <a:t>https://try.github.io/levels/1/challenges/1</a:t>
            </a:r>
            <a:r>
              <a:rPr lang="es-ES" dirty="0" smtClean="0"/>
              <a:t> nos proporciona un emulador de consola GIT donde  se nos guiará   a través de las operaciones básicas de GIT a través de la línea de comandos.</a:t>
            </a:r>
            <a:endParaRPr lang="es-ES" dirty="0"/>
          </a:p>
        </p:txBody>
      </p:sp>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9632" y="3429000"/>
            <a:ext cx="5197369"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ángulo 3"/>
          <p:cNvSpPr/>
          <p:nvPr/>
        </p:nvSpPr>
        <p:spPr>
          <a:xfrm>
            <a:off x="722493" y="2206308"/>
            <a:ext cx="6606480" cy="523220"/>
          </a:xfrm>
          <a:prstGeom prst="rect">
            <a:avLst/>
          </a:prstGeom>
        </p:spPr>
        <p:txBody>
          <a:bodyPr wrap="square">
            <a:spAutoFit/>
          </a:bodyPr>
          <a:lstStyle/>
          <a:p>
            <a:pPr algn="just"/>
            <a:r>
              <a:rPr lang="es-ES" sz="1400" dirty="0"/>
              <a:t>Antes de instalar GIT y crear nuestro repositorio conoceremos los principales comandos  que nos ayudarán a realizar las acciones más comunes . </a:t>
            </a:r>
          </a:p>
        </p:txBody>
      </p:sp>
    </p:spTree>
    <p:extLst>
      <p:ext uri="{BB962C8B-B14F-4D97-AF65-F5344CB8AC3E}">
        <p14:creationId xmlns:p14="http://schemas.microsoft.com/office/powerpoint/2010/main" val="18287217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s-ES" dirty="0" smtClean="0"/>
              <a:t>GIT</a:t>
            </a:r>
            <a:endParaRPr lang="es-ES" dirty="0"/>
          </a:p>
        </p:txBody>
      </p:sp>
      <p:sp>
        <p:nvSpPr>
          <p:cNvPr id="3" name="Marcador de texto 2"/>
          <p:cNvSpPr>
            <a:spLocks noGrp="1"/>
          </p:cNvSpPr>
          <p:nvPr>
            <p:ph type="body" sz="quarter" idx="13"/>
          </p:nvPr>
        </p:nvSpPr>
        <p:spPr/>
        <p:txBody>
          <a:bodyPr/>
          <a:lstStyle/>
          <a:p>
            <a:r>
              <a:rPr lang="es-ES" dirty="0" smtClean="0"/>
              <a:t>Comandos </a:t>
            </a:r>
            <a:endParaRPr lang="es-ES" dirty="0"/>
          </a:p>
        </p:txBody>
      </p:sp>
      <p:sp>
        <p:nvSpPr>
          <p:cNvPr id="12" name="Marcador de texto 10"/>
          <p:cNvSpPr>
            <a:spLocks noGrp="1"/>
          </p:cNvSpPr>
          <p:nvPr>
            <p:ph type="body" sz="quarter" idx="15"/>
          </p:nvPr>
        </p:nvSpPr>
        <p:spPr>
          <a:xfrm>
            <a:off x="433070" y="1783428"/>
            <a:ext cx="8459410" cy="976911"/>
          </a:xfrm>
        </p:spPr>
        <p:txBody>
          <a:bodyPr/>
          <a:lstStyle/>
          <a:p>
            <a:r>
              <a:rPr lang="es-ES" dirty="0" smtClean="0"/>
              <a:t>Principales comandos GIT</a:t>
            </a:r>
          </a:p>
          <a:p>
            <a:endParaRPr lang="es-ES" dirty="0"/>
          </a:p>
        </p:txBody>
      </p:sp>
      <p:pic>
        <p:nvPicPr>
          <p:cNvPr id="6" name="Imagen 5"/>
          <p:cNvPicPr>
            <a:picLocks noChangeAspect="1"/>
          </p:cNvPicPr>
          <p:nvPr/>
        </p:nvPicPr>
        <p:blipFill>
          <a:blip r:embed="rId2"/>
          <a:stretch>
            <a:fillRect/>
          </a:stretch>
        </p:blipFill>
        <p:spPr>
          <a:xfrm>
            <a:off x="1115616" y="2132856"/>
            <a:ext cx="5262272" cy="3735778"/>
          </a:xfrm>
          <a:prstGeom prst="rect">
            <a:avLst/>
          </a:prstGeom>
        </p:spPr>
      </p:pic>
    </p:spTree>
    <p:extLst>
      <p:ext uri="{BB962C8B-B14F-4D97-AF65-F5344CB8AC3E}">
        <p14:creationId xmlns:p14="http://schemas.microsoft.com/office/powerpoint/2010/main" val="8217541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p:txBody>
          <a:bodyPr/>
          <a:lstStyle/>
          <a:p>
            <a:r>
              <a:rPr lang="es-ES" dirty="0" smtClean="0"/>
              <a:t>05</a:t>
            </a:r>
            <a:endParaRPr lang="es-ES" dirty="0"/>
          </a:p>
        </p:txBody>
      </p:sp>
      <p:sp>
        <p:nvSpPr>
          <p:cNvPr id="5" name="Marcador de texto 4"/>
          <p:cNvSpPr>
            <a:spLocks noGrp="1"/>
          </p:cNvSpPr>
          <p:nvPr>
            <p:ph type="body" sz="quarter" idx="11"/>
          </p:nvPr>
        </p:nvSpPr>
        <p:spPr>
          <a:xfrm>
            <a:off x="1375038" y="4296698"/>
            <a:ext cx="1694912" cy="650400"/>
          </a:xfrm>
        </p:spPr>
        <p:txBody>
          <a:bodyPr/>
          <a:lstStyle/>
          <a:p>
            <a:r>
              <a:rPr lang="es-ES" dirty="0" err="1" smtClean="0"/>
              <a:t>VisualStudio</a:t>
            </a:r>
            <a:r>
              <a:rPr lang="es-ES" dirty="0" smtClean="0"/>
              <a:t> </a:t>
            </a:r>
          </a:p>
          <a:p>
            <a:r>
              <a:rPr lang="es-ES" dirty="0" err="1" smtClean="0"/>
              <a:t>Code</a:t>
            </a:r>
            <a:endParaRPr lang="es-ES" dirty="0"/>
          </a:p>
          <a:p>
            <a:endParaRPr lang="es-ES" dirty="0"/>
          </a:p>
        </p:txBody>
      </p:sp>
    </p:spTree>
    <p:extLst>
      <p:ext uri="{BB962C8B-B14F-4D97-AF65-F5344CB8AC3E}">
        <p14:creationId xmlns:p14="http://schemas.microsoft.com/office/powerpoint/2010/main" val="29214973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p:txBody>
          <a:bodyPr/>
          <a:lstStyle/>
          <a:p>
            <a:r>
              <a:rPr lang="es-ES" dirty="0" smtClean="0"/>
              <a:t>06</a:t>
            </a:r>
            <a:endParaRPr lang="es-ES" dirty="0"/>
          </a:p>
        </p:txBody>
      </p:sp>
      <p:sp>
        <p:nvSpPr>
          <p:cNvPr id="5" name="Marcador de texto 4"/>
          <p:cNvSpPr>
            <a:spLocks noGrp="1"/>
          </p:cNvSpPr>
          <p:nvPr>
            <p:ph type="body" sz="quarter" idx="11"/>
          </p:nvPr>
        </p:nvSpPr>
        <p:spPr>
          <a:xfrm>
            <a:off x="1421522" y="4160221"/>
            <a:ext cx="1629240" cy="650400"/>
          </a:xfrm>
        </p:spPr>
        <p:txBody>
          <a:bodyPr/>
          <a:lstStyle/>
          <a:p>
            <a:r>
              <a:rPr lang="es-ES" dirty="0" smtClean="0"/>
              <a:t>Resolución de </a:t>
            </a:r>
          </a:p>
          <a:p>
            <a:r>
              <a:rPr lang="es-ES" dirty="0" smtClean="0"/>
              <a:t>Conflictos</a:t>
            </a:r>
            <a:endParaRPr lang="es-ES" dirty="0"/>
          </a:p>
        </p:txBody>
      </p:sp>
    </p:spTree>
    <p:extLst>
      <p:ext uri="{BB962C8B-B14F-4D97-AF65-F5344CB8AC3E}">
        <p14:creationId xmlns:p14="http://schemas.microsoft.com/office/powerpoint/2010/main" val="32612842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1"/>
          </p:nvPr>
        </p:nvSpPr>
        <p:spPr/>
        <p:txBody>
          <a:bodyPr/>
          <a:lstStyle/>
          <a:p>
            <a:r>
              <a:rPr lang="es-ES" dirty="0" smtClean="0"/>
              <a:t>GIT</a:t>
            </a:r>
            <a:endParaRPr lang="es-ES" dirty="0"/>
          </a:p>
        </p:txBody>
      </p:sp>
      <p:sp>
        <p:nvSpPr>
          <p:cNvPr id="5" name="Marcador de texto 4"/>
          <p:cNvSpPr>
            <a:spLocks noGrp="1"/>
          </p:cNvSpPr>
          <p:nvPr>
            <p:ph type="body" sz="quarter" idx="13"/>
          </p:nvPr>
        </p:nvSpPr>
        <p:spPr/>
        <p:txBody>
          <a:bodyPr/>
          <a:lstStyle/>
          <a:p>
            <a:r>
              <a:rPr lang="es-ES" dirty="0" smtClean="0"/>
              <a:t>Conceptos Básicos</a:t>
            </a:r>
            <a:endParaRPr lang="es-ES" dirty="0"/>
          </a:p>
        </p:txBody>
      </p:sp>
      <p:sp>
        <p:nvSpPr>
          <p:cNvPr id="6" name="Marcador de texto 5"/>
          <p:cNvSpPr>
            <a:spLocks noGrp="1"/>
          </p:cNvSpPr>
          <p:nvPr>
            <p:ph type="body" sz="quarter" idx="14"/>
          </p:nvPr>
        </p:nvSpPr>
        <p:spPr/>
        <p:txBody>
          <a:bodyPr/>
          <a:lstStyle/>
          <a:p>
            <a:r>
              <a:rPr lang="es-ES" dirty="0" smtClean="0"/>
              <a:t>Ejercicio 1</a:t>
            </a:r>
            <a:endParaRPr lang="es-ES" dirty="0"/>
          </a:p>
        </p:txBody>
      </p:sp>
      <p:sp>
        <p:nvSpPr>
          <p:cNvPr id="7" name="Marcador de texto 6"/>
          <p:cNvSpPr>
            <a:spLocks noGrp="1"/>
          </p:cNvSpPr>
          <p:nvPr>
            <p:ph type="body" sz="quarter" idx="15"/>
          </p:nvPr>
        </p:nvSpPr>
        <p:spPr/>
        <p:txBody>
          <a:bodyPr/>
          <a:lstStyle/>
          <a:p>
            <a:r>
              <a:rPr lang="es-ES" dirty="0" smtClean="0"/>
              <a:t>¿Porqué necesito un control de versiones? </a:t>
            </a:r>
            <a:endParaRPr lang="es-ES" dirty="0"/>
          </a:p>
        </p:txBody>
      </p:sp>
      <p:sp>
        <p:nvSpPr>
          <p:cNvPr id="8" name="Marcador de texto 7"/>
          <p:cNvSpPr>
            <a:spLocks noGrp="1"/>
          </p:cNvSpPr>
          <p:nvPr>
            <p:ph type="body" sz="quarter" idx="19"/>
          </p:nvPr>
        </p:nvSpPr>
        <p:spPr>
          <a:xfrm>
            <a:off x="433068" y="2914933"/>
            <a:ext cx="8171380" cy="2962340"/>
          </a:xfrm>
        </p:spPr>
        <p:txBody>
          <a:bodyPr/>
          <a:lstStyle/>
          <a:p>
            <a:pPr algn="just"/>
            <a:r>
              <a:rPr lang="es-ES" dirty="0" smtClean="0"/>
              <a:t>Para automatizar  la información sobre los alumnos de la beca Java , vamos a  crear  el fichero  alumnos.xml .</a:t>
            </a:r>
          </a:p>
          <a:p>
            <a:pPr algn="just"/>
            <a:r>
              <a:rPr lang="es-ES" smtClean="0"/>
              <a:t>Cada </a:t>
            </a:r>
            <a:r>
              <a:rPr lang="es-ES" dirty="0" smtClean="0"/>
              <a:t>alumno debe  cumplimentar las etiquetas  con su información personal  y el  resultado debe ser un único fichero  que contenga  la información personal de cada uno de los alumnos</a:t>
            </a:r>
            <a:r>
              <a:rPr lang="es-ES" smtClean="0"/>
              <a:t>. </a:t>
            </a:r>
          </a:p>
          <a:p>
            <a:pPr algn="just"/>
            <a:r>
              <a:rPr lang="es-ES" smtClean="0"/>
              <a:t>Se </a:t>
            </a:r>
            <a:r>
              <a:rPr lang="es-ES" dirty="0" smtClean="0"/>
              <a:t>abrirá </a:t>
            </a:r>
            <a:r>
              <a:rPr lang="es-ES" smtClean="0"/>
              <a:t>un </a:t>
            </a:r>
            <a:r>
              <a:rPr lang="es-ES" dirty="0" err="1"/>
              <a:t>B</a:t>
            </a:r>
            <a:r>
              <a:rPr lang="es-ES" smtClean="0"/>
              <a:t>rainStorming </a:t>
            </a:r>
            <a:r>
              <a:rPr lang="es-ES" dirty="0" smtClean="0"/>
              <a:t>para que los alumnos propongan cómo organizar el trabajo para conseguir el resultado indicado en el menor tiempo  </a:t>
            </a:r>
            <a:r>
              <a:rPr lang="es-ES" smtClean="0"/>
              <a:t>posible.</a:t>
            </a:r>
            <a:endParaRPr lang="es-ES"/>
          </a:p>
          <a:p>
            <a:pPr algn="just"/>
            <a:endParaRPr lang="es-ES" smtClean="0"/>
          </a:p>
          <a:p>
            <a:pPr algn="just"/>
            <a:r>
              <a:rPr lang="es-ES" smtClean="0"/>
              <a:t>Contenido de fichero alumnos.xml (El elemento &lt;alumnos&gt; puede aparecer tantas veces queramos, en cada elemento &lt;alumno&gt; aparecerá la información de un alumno)</a:t>
            </a:r>
          </a:p>
          <a:p>
            <a:pPr algn="just"/>
            <a:endParaRPr lang="es-ES"/>
          </a:p>
          <a:p>
            <a:pPr algn="just"/>
            <a:r>
              <a:rPr lang="es-ES" sz="800" smtClean="0"/>
              <a:t>&lt;alumnos&gt;</a:t>
            </a:r>
          </a:p>
          <a:p>
            <a:pPr algn="just"/>
            <a:r>
              <a:rPr lang="es-ES" sz="800" smtClean="0"/>
              <a:t>	&lt;alumno&gt;</a:t>
            </a:r>
          </a:p>
          <a:p>
            <a:pPr algn="just"/>
            <a:r>
              <a:rPr lang="es-ES" sz="800"/>
              <a:t>	</a:t>
            </a:r>
            <a:r>
              <a:rPr lang="es-ES" sz="800" smtClean="0"/>
              <a:t>	&lt;nombre&gt;Nombre ....&lt;/nombre&gt;</a:t>
            </a:r>
          </a:p>
          <a:p>
            <a:pPr algn="just"/>
            <a:r>
              <a:rPr lang="es-ES" sz="800"/>
              <a:t>	</a:t>
            </a:r>
            <a:r>
              <a:rPr lang="es-ES" sz="800" smtClean="0"/>
              <a:t>	&lt;apellidos&gt;Apellidos....&lt;/apellido&gt;</a:t>
            </a:r>
          </a:p>
          <a:p>
            <a:pPr algn="just"/>
            <a:r>
              <a:rPr lang="es-ES" sz="800"/>
              <a:t>	</a:t>
            </a:r>
            <a:r>
              <a:rPr lang="es-ES" sz="800" smtClean="0"/>
              <a:t>&lt;/alumno&gt;</a:t>
            </a:r>
          </a:p>
          <a:p>
            <a:pPr algn="just"/>
            <a:r>
              <a:rPr lang="es-ES" sz="800"/>
              <a:t>	</a:t>
            </a:r>
            <a:r>
              <a:rPr lang="es-ES" sz="800" smtClean="0"/>
              <a:t>....</a:t>
            </a:r>
            <a:endParaRPr lang="es-ES" sz="800"/>
          </a:p>
          <a:p>
            <a:pPr algn="just"/>
            <a:r>
              <a:rPr lang="es-ES" sz="800" smtClean="0"/>
              <a:t>&lt;/alumnos&gt;</a:t>
            </a:r>
            <a:endParaRPr lang="es-ES" sz="800" dirty="0"/>
          </a:p>
        </p:txBody>
      </p:sp>
    </p:spTree>
    <p:extLst>
      <p:ext uri="{BB962C8B-B14F-4D97-AF65-F5344CB8AC3E}">
        <p14:creationId xmlns:p14="http://schemas.microsoft.com/office/powerpoint/2010/main" val="30284737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Marcador de texto 19"/>
          <p:cNvSpPr>
            <a:spLocks noGrp="1"/>
          </p:cNvSpPr>
          <p:nvPr>
            <p:ph type="body" sz="quarter" idx="10"/>
          </p:nvPr>
        </p:nvSpPr>
        <p:spPr/>
        <p:txBody>
          <a:bodyPr/>
          <a:lstStyle/>
          <a:p>
            <a:r>
              <a:rPr lang="es-ES" dirty="0" smtClean="0"/>
              <a:t>01</a:t>
            </a:r>
            <a:endParaRPr lang="es-ES" dirty="0"/>
          </a:p>
        </p:txBody>
      </p:sp>
      <p:sp>
        <p:nvSpPr>
          <p:cNvPr id="21" name="Marcador de texto 20"/>
          <p:cNvSpPr>
            <a:spLocks noGrp="1"/>
          </p:cNvSpPr>
          <p:nvPr>
            <p:ph type="body" sz="quarter" idx="11"/>
          </p:nvPr>
        </p:nvSpPr>
        <p:spPr/>
        <p:txBody>
          <a:bodyPr/>
          <a:lstStyle/>
          <a:p>
            <a:r>
              <a:rPr lang="es-ES" dirty="0" smtClean="0"/>
              <a:t>Conceptos Básicos</a:t>
            </a:r>
            <a:endParaRPr lang="es-ES" dirty="0"/>
          </a:p>
        </p:txBody>
      </p:sp>
    </p:spTree>
    <p:extLst>
      <p:ext uri="{BB962C8B-B14F-4D97-AF65-F5344CB8AC3E}">
        <p14:creationId xmlns:p14="http://schemas.microsoft.com/office/powerpoint/2010/main" val="42293931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p:cNvSpPr>
            <a:spLocks noGrp="1"/>
          </p:cNvSpPr>
          <p:nvPr>
            <p:ph type="body" sz="quarter" idx="11"/>
          </p:nvPr>
        </p:nvSpPr>
        <p:spPr/>
        <p:txBody>
          <a:bodyPr/>
          <a:lstStyle/>
          <a:p>
            <a:r>
              <a:rPr lang="es-ES" dirty="0" smtClean="0"/>
              <a:t>GIT</a:t>
            </a:r>
            <a:endParaRPr lang="es-ES" dirty="0"/>
          </a:p>
        </p:txBody>
      </p:sp>
      <p:sp>
        <p:nvSpPr>
          <p:cNvPr id="8" name="Marcador de texto 7"/>
          <p:cNvSpPr>
            <a:spLocks noGrp="1"/>
          </p:cNvSpPr>
          <p:nvPr>
            <p:ph type="body" sz="quarter" idx="13"/>
          </p:nvPr>
        </p:nvSpPr>
        <p:spPr/>
        <p:txBody>
          <a:bodyPr/>
          <a:lstStyle/>
          <a:p>
            <a:r>
              <a:rPr lang="es-ES" dirty="0" smtClean="0"/>
              <a:t>Conceptos Básicos</a:t>
            </a:r>
            <a:endParaRPr lang="es-ES" dirty="0"/>
          </a:p>
        </p:txBody>
      </p:sp>
      <p:sp>
        <p:nvSpPr>
          <p:cNvPr id="9" name="Marcador de texto 8"/>
          <p:cNvSpPr>
            <a:spLocks noGrp="1"/>
          </p:cNvSpPr>
          <p:nvPr>
            <p:ph type="body" sz="quarter" idx="14"/>
          </p:nvPr>
        </p:nvSpPr>
        <p:spPr/>
        <p:txBody>
          <a:bodyPr/>
          <a:lstStyle/>
          <a:p>
            <a:r>
              <a:rPr lang="es-ES" dirty="0" smtClean="0"/>
              <a:t>¿Qué es un control de versiones ?</a:t>
            </a:r>
            <a:endParaRPr lang="es-ES" dirty="0"/>
          </a:p>
        </p:txBody>
      </p:sp>
      <p:sp>
        <p:nvSpPr>
          <p:cNvPr id="10" name="Marcador de texto 9"/>
          <p:cNvSpPr>
            <a:spLocks noGrp="1"/>
          </p:cNvSpPr>
          <p:nvPr>
            <p:ph type="body" sz="quarter" idx="15"/>
          </p:nvPr>
        </p:nvSpPr>
        <p:spPr/>
        <p:txBody>
          <a:bodyPr/>
          <a:lstStyle/>
          <a:p>
            <a:r>
              <a:rPr lang="es-ES" dirty="0" smtClean="0"/>
              <a:t>Sistemas de control de versiones</a:t>
            </a:r>
            <a:endParaRPr lang="es-ES" dirty="0"/>
          </a:p>
        </p:txBody>
      </p:sp>
      <p:sp>
        <p:nvSpPr>
          <p:cNvPr id="11" name="Marcador de texto 10"/>
          <p:cNvSpPr>
            <a:spLocks noGrp="1"/>
          </p:cNvSpPr>
          <p:nvPr>
            <p:ph type="body" sz="quarter" idx="19"/>
          </p:nvPr>
        </p:nvSpPr>
        <p:spPr/>
        <p:txBody>
          <a:bodyPr/>
          <a:lstStyle/>
          <a:p>
            <a:r>
              <a:rPr lang="es-ES" dirty="0" smtClean="0"/>
              <a:t>Podemos pensar en un sistema de control de versiones o  VCS como algo similar a una base de datos.  Esta herramienta nos permitirá grabar una instantánea  de todo nuestro proyecto en un momento determinado</a:t>
            </a:r>
            <a:r>
              <a:rPr lang="es-ES" dirty="0" smtClean="0"/>
              <a:t>.</a:t>
            </a:r>
          </a:p>
          <a:p>
            <a:endParaRPr lang="es-ES" dirty="0" smtClean="0"/>
          </a:p>
          <a:p>
            <a:r>
              <a:rPr lang="es-ES" dirty="0" smtClean="0"/>
              <a:t>Posteriormente, podremos en el momento en que  sea necesario comparar la última foto instantánea de nuestro proyecto con cualquier otra  “versión” que hayamos grabado con anterioridad, comprobando así exactamente que diferencia una versión de otra.</a:t>
            </a:r>
            <a:endParaRPr lang="es-ES" dirty="0"/>
          </a:p>
        </p:txBody>
      </p:sp>
    </p:spTree>
    <p:extLst>
      <p:ext uri="{BB962C8B-B14F-4D97-AF65-F5344CB8AC3E}">
        <p14:creationId xmlns:p14="http://schemas.microsoft.com/office/powerpoint/2010/main" val="31680787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p:cNvSpPr>
            <a:spLocks noGrp="1"/>
          </p:cNvSpPr>
          <p:nvPr>
            <p:ph type="body" sz="quarter" idx="11"/>
          </p:nvPr>
        </p:nvSpPr>
        <p:spPr/>
        <p:txBody>
          <a:bodyPr/>
          <a:lstStyle/>
          <a:p>
            <a:r>
              <a:rPr lang="es-ES" dirty="0" smtClean="0"/>
              <a:t>GIT</a:t>
            </a:r>
            <a:endParaRPr lang="es-ES" dirty="0"/>
          </a:p>
        </p:txBody>
      </p:sp>
      <p:sp>
        <p:nvSpPr>
          <p:cNvPr id="8" name="Marcador de texto 7"/>
          <p:cNvSpPr>
            <a:spLocks noGrp="1"/>
          </p:cNvSpPr>
          <p:nvPr>
            <p:ph type="body" sz="quarter" idx="13"/>
          </p:nvPr>
        </p:nvSpPr>
        <p:spPr/>
        <p:txBody>
          <a:bodyPr/>
          <a:lstStyle/>
          <a:p>
            <a:r>
              <a:rPr lang="es-ES" dirty="0" smtClean="0"/>
              <a:t>Conceptos básicos</a:t>
            </a:r>
            <a:endParaRPr lang="es-ES" dirty="0"/>
          </a:p>
        </p:txBody>
      </p:sp>
      <p:sp>
        <p:nvSpPr>
          <p:cNvPr id="9" name="Marcador de texto 8"/>
          <p:cNvSpPr>
            <a:spLocks noGrp="1"/>
          </p:cNvSpPr>
          <p:nvPr>
            <p:ph type="body" sz="quarter" idx="14"/>
          </p:nvPr>
        </p:nvSpPr>
        <p:spPr/>
        <p:txBody>
          <a:bodyPr/>
          <a:lstStyle/>
          <a:p>
            <a:r>
              <a:rPr lang="es-ES" dirty="0" smtClean="0"/>
              <a:t>Colaboración</a:t>
            </a:r>
            <a:endParaRPr lang="es-ES" dirty="0"/>
          </a:p>
        </p:txBody>
      </p:sp>
      <p:sp>
        <p:nvSpPr>
          <p:cNvPr id="10" name="Marcador de texto 9"/>
          <p:cNvSpPr>
            <a:spLocks noGrp="1"/>
          </p:cNvSpPr>
          <p:nvPr>
            <p:ph type="body" sz="quarter" idx="15"/>
          </p:nvPr>
        </p:nvSpPr>
        <p:spPr/>
        <p:txBody>
          <a:bodyPr/>
          <a:lstStyle/>
          <a:p>
            <a:r>
              <a:rPr lang="es-ES" dirty="0" smtClean="0"/>
              <a:t>¿Porqué necesito un control de versiones ?</a:t>
            </a:r>
            <a:endParaRPr lang="es-ES" dirty="0"/>
          </a:p>
        </p:txBody>
      </p:sp>
      <p:sp>
        <p:nvSpPr>
          <p:cNvPr id="11" name="Marcador de texto 10"/>
          <p:cNvSpPr>
            <a:spLocks noGrp="1"/>
          </p:cNvSpPr>
          <p:nvPr>
            <p:ph type="body" sz="quarter" idx="19"/>
          </p:nvPr>
        </p:nvSpPr>
        <p:spPr>
          <a:xfrm>
            <a:off x="433068" y="3284984"/>
            <a:ext cx="8324070" cy="3081421"/>
          </a:xfrm>
        </p:spPr>
        <p:txBody>
          <a:bodyPr/>
          <a:lstStyle/>
          <a:p>
            <a:r>
              <a:rPr lang="es-ES" dirty="0" smtClean="0"/>
              <a:t>Sin un sistema de control de versiones , probablemente estés trabajando  junto con otros compañeros en una carpeta compartida en red  donde no es posible trabajar de manera colaborativa con un flujo de trabajo aceptable.  </a:t>
            </a:r>
            <a:endParaRPr lang="es-ES" dirty="0" smtClean="0"/>
          </a:p>
          <a:p>
            <a:endParaRPr lang="es-ES" dirty="0"/>
          </a:p>
          <a:p>
            <a:r>
              <a:rPr lang="es-ES" dirty="0" smtClean="0"/>
              <a:t>Esta </a:t>
            </a:r>
            <a:r>
              <a:rPr lang="es-ES" dirty="0" smtClean="0"/>
              <a:t>dinámica de trabajo es muy propensa a cometer errores, además  es una mera cuestión de tiempo que alguien sobre escriba el trabajo de su compañero.</a:t>
            </a:r>
          </a:p>
          <a:p>
            <a:endParaRPr lang="es-ES" dirty="0" smtClean="0"/>
          </a:p>
          <a:p>
            <a:r>
              <a:rPr lang="es-ES" dirty="0" smtClean="0"/>
              <a:t>Con </a:t>
            </a:r>
            <a:r>
              <a:rPr lang="es-ES" dirty="0" smtClean="0"/>
              <a:t>un SCV  cualquier miembro del equipo puede trabajar con </a:t>
            </a:r>
            <a:r>
              <a:rPr lang="es-ES" dirty="0" smtClean="0"/>
              <a:t>total</a:t>
            </a:r>
          </a:p>
          <a:p>
            <a:r>
              <a:rPr lang="es-ES" dirty="0" smtClean="0"/>
              <a:t>libertad </a:t>
            </a:r>
            <a:r>
              <a:rPr lang="es-ES" dirty="0" smtClean="0"/>
              <a:t>en cualquier fichero . Posteriormente podremos integrar todos </a:t>
            </a:r>
            <a:endParaRPr lang="es-ES" dirty="0" smtClean="0"/>
          </a:p>
          <a:p>
            <a:r>
              <a:rPr lang="es-ES" dirty="0" smtClean="0"/>
              <a:t>estos </a:t>
            </a:r>
            <a:r>
              <a:rPr lang="es-ES" dirty="0" smtClean="0"/>
              <a:t>cambios de manera simple y ordenada en una sola versión.</a:t>
            </a:r>
            <a:br>
              <a:rPr lang="es-ES" dirty="0" smtClean="0"/>
            </a:br>
            <a:endParaRPr lang="es-ES" dirty="0" smtClean="0"/>
          </a:p>
          <a:p>
            <a:endParaRPr lang="es-ES" dirty="0"/>
          </a:p>
          <a:p>
            <a:endParaRPr lang="es-ES" dirty="0"/>
          </a:p>
        </p:txBody>
      </p:sp>
      <p:sp>
        <p:nvSpPr>
          <p:cNvPr id="12" name="Marcador de texto 10"/>
          <p:cNvSpPr txBox="1">
            <a:spLocks/>
          </p:cNvSpPr>
          <p:nvPr/>
        </p:nvSpPr>
        <p:spPr>
          <a:xfrm>
            <a:off x="433069" y="2825550"/>
            <a:ext cx="8324070" cy="287868"/>
          </a:xfrm>
          <a:prstGeom prst="rect">
            <a:avLst/>
          </a:prstGeom>
        </p:spPr>
        <p:txBody>
          <a:bodyPr/>
          <a:lstStyle>
            <a:lvl1pPr marL="0" indent="0" algn="l" defTabSz="914400" rtl="0" eaLnBrk="1" latinLnBrk="0" hangingPunct="1">
              <a:lnSpc>
                <a:spcPct val="90000"/>
              </a:lnSpc>
              <a:spcBef>
                <a:spcPts val="1000"/>
              </a:spcBef>
              <a:buFontTx/>
              <a:buNone/>
              <a:defRPr sz="1200" kern="1200" baseline="0">
                <a:solidFill>
                  <a:srgbClr val="5050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smtClean="0"/>
              <a:t>Un sistema de control de versiones aporta numerosas ventajas , enumeremos las más evidentes:</a:t>
            </a:r>
            <a:endParaRPr lang="es-ES" dirty="0"/>
          </a:p>
        </p:txBody>
      </p:sp>
      <p:pic>
        <p:nvPicPr>
          <p:cNvPr id="2" name="Imagen 1"/>
          <p:cNvPicPr>
            <a:picLocks noChangeAspect="1"/>
          </p:cNvPicPr>
          <p:nvPr/>
        </p:nvPicPr>
        <p:blipFill>
          <a:blip r:embed="rId2"/>
          <a:stretch>
            <a:fillRect/>
          </a:stretch>
        </p:blipFill>
        <p:spPr>
          <a:xfrm>
            <a:off x="5228205" y="4253779"/>
            <a:ext cx="2691383" cy="1331011"/>
          </a:xfrm>
          <a:prstGeom prst="rect">
            <a:avLst/>
          </a:prstGeom>
          <a:ln>
            <a:solidFill>
              <a:schemeClr val="accent1"/>
            </a:solidFill>
          </a:ln>
        </p:spPr>
      </p:pic>
    </p:spTree>
    <p:extLst>
      <p:ext uri="{BB962C8B-B14F-4D97-AF65-F5344CB8AC3E}">
        <p14:creationId xmlns:p14="http://schemas.microsoft.com/office/powerpoint/2010/main" val="36147112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p:cNvSpPr>
            <a:spLocks noGrp="1"/>
          </p:cNvSpPr>
          <p:nvPr>
            <p:ph type="body" sz="quarter" idx="11"/>
          </p:nvPr>
        </p:nvSpPr>
        <p:spPr/>
        <p:txBody>
          <a:bodyPr/>
          <a:lstStyle/>
          <a:p>
            <a:r>
              <a:rPr lang="es-ES" dirty="0" smtClean="0"/>
              <a:t>GIT</a:t>
            </a:r>
            <a:endParaRPr lang="es-ES" dirty="0"/>
          </a:p>
        </p:txBody>
      </p:sp>
      <p:sp>
        <p:nvSpPr>
          <p:cNvPr id="8" name="Marcador de texto 7"/>
          <p:cNvSpPr>
            <a:spLocks noGrp="1"/>
          </p:cNvSpPr>
          <p:nvPr>
            <p:ph type="body" sz="quarter" idx="13"/>
          </p:nvPr>
        </p:nvSpPr>
        <p:spPr/>
        <p:txBody>
          <a:bodyPr/>
          <a:lstStyle/>
          <a:p>
            <a:r>
              <a:rPr lang="es-ES" dirty="0" smtClean="0"/>
              <a:t>Conceptos básicos</a:t>
            </a:r>
            <a:endParaRPr lang="es-ES" dirty="0"/>
          </a:p>
        </p:txBody>
      </p:sp>
      <p:sp>
        <p:nvSpPr>
          <p:cNvPr id="9" name="Marcador de texto 8"/>
          <p:cNvSpPr>
            <a:spLocks noGrp="1"/>
          </p:cNvSpPr>
          <p:nvPr>
            <p:ph type="body" sz="quarter" idx="14"/>
          </p:nvPr>
        </p:nvSpPr>
        <p:spPr>
          <a:xfrm>
            <a:off x="433069" y="3196085"/>
            <a:ext cx="8324069" cy="448939"/>
          </a:xfrm>
        </p:spPr>
        <p:txBody>
          <a:bodyPr/>
          <a:lstStyle/>
          <a:p>
            <a:r>
              <a:rPr lang="es-ES" dirty="0" smtClean="0"/>
              <a:t>Almacenar versiones (Correctamente)</a:t>
            </a:r>
            <a:endParaRPr lang="es-ES" dirty="0"/>
          </a:p>
        </p:txBody>
      </p:sp>
      <p:sp>
        <p:nvSpPr>
          <p:cNvPr id="13" name="Marcador de texto 10"/>
          <p:cNvSpPr>
            <a:spLocks noGrp="1"/>
          </p:cNvSpPr>
          <p:nvPr>
            <p:ph type="body" sz="quarter" idx="15"/>
          </p:nvPr>
        </p:nvSpPr>
        <p:spPr>
          <a:xfrm>
            <a:off x="536518" y="1855950"/>
            <a:ext cx="8324068" cy="984001"/>
          </a:xfrm>
        </p:spPr>
        <p:txBody>
          <a:bodyPr/>
          <a:lstStyle/>
          <a:p>
            <a:r>
              <a:rPr lang="es-ES" dirty="0" smtClean="0"/>
              <a:t>Todo esto además de confuso y poco eficiente, hace cada vez  más difícil responder a una cuestión esencial:</a:t>
            </a:r>
          </a:p>
          <a:p>
            <a:r>
              <a:rPr lang="es-ES" dirty="0" smtClean="0"/>
              <a:t>¿</a:t>
            </a:r>
            <a:r>
              <a:rPr lang="es-ES" b="1" dirty="0" smtClean="0"/>
              <a:t>Qué ha cambiado exactamente entre cada una de las versiones  almacenadas </a:t>
            </a:r>
            <a:r>
              <a:rPr lang="es-ES" dirty="0" smtClean="0"/>
              <a:t>?</a:t>
            </a:r>
            <a:br>
              <a:rPr lang="es-ES" dirty="0" smtClean="0"/>
            </a:br>
            <a:endParaRPr lang="es-ES" dirty="0"/>
          </a:p>
          <a:p>
            <a:endParaRPr lang="es-ES" dirty="0"/>
          </a:p>
        </p:txBody>
      </p:sp>
      <p:sp>
        <p:nvSpPr>
          <p:cNvPr id="11" name="Marcador de texto 10"/>
          <p:cNvSpPr>
            <a:spLocks noGrp="1"/>
          </p:cNvSpPr>
          <p:nvPr>
            <p:ph type="body" sz="quarter" idx="19"/>
          </p:nvPr>
        </p:nvSpPr>
        <p:spPr>
          <a:xfrm>
            <a:off x="433069" y="3645024"/>
            <a:ext cx="8324070" cy="3081421"/>
          </a:xfrm>
        </p:spPr>
        <p:txBody>
          <a:bodyPr/>
          <a:lstStyle/>
          <a:p>
            <a:r>
              <a:rPr lang="es-ES" dirty="0" smtClean="0"/>
              <a:t>Almacenar una versión de tu proyecto  después de hacer cambios en él es un hábito más que saludable, sin embargo puede convertirse en una tarea tediosa  y confusa rápidamente.</a:t>
            </a:r>
          </a:p>
          <a:p>
            <a:endParaRPr lang="es-ES" dirty="0" smtClean="0"/>
          </a:p>
          <a:p>
            <a:r>
              <a:rPr lang="es-ES" dirty="0" smtClean="0"/>
              <a:t>Pronto </a:t>
            </a:r>
            <a:r>
              <a:rPr lang="es-ES" dirty="0" smtClean="0"/>
              <a:t>surgirán cuestiones  sobre qué cambios deben almacenarse o  cómo han de renombrarse las versiones  sucesivas . Esto con el tiempo se degradará en una lista de nombre de fichero parecida a esta:</a:t>
            </a:r>
          </a:p>
          <a:p>
            <a:pPr marL="171450" indent="-171450">
              <a:buFont typeface="Arial" panose="020B0604020202020204" pitchFamily="34" charset="0"/>
              <a:buChar char="•"/>
            </a:pPr>
            <a:r>
              <a:rPr lang="es-ES" dirty="0" smtClean="0"/>
              <a:t>Proyecto _</a:t>
            </a:r>
            <a:r>
              <a:rPr lang="es-ES" dirty="0" err="1" smtClean="0"/>
              <a:t>acme</a:t>
            </a:r>
            <a:endParaRPr lang="es-ES" dirty="0" smtClean="0"/>
          </a:p>
          <a:p>
            <a:pPr marL="171450" indent="-171450">
              <a:buFont typeface="Arial" panose="020B0604020202020204" pitchFamily="34" charset="0"/>
              <a:buChar char="•"/>
            </a:pPr>
            <a:r>
              <a:rPr lang="es-ES" dirty="0" smtClean="0"/>
              <a:t>Proyecto_Acme_v1</a:t>
            </a:r>
          </a:p>
          <a:p>
            <a:pPr marL="171450" indent="-171450">
              <a:buFont typeface="Arial" panose="020B0604020202020204" pitchFamily="34" charset="0"/>
              <a:buChar char="•"/>
            </a:pPr>
            <a:r>
              <a:rPr lang="es-ES" dirty="0" smtClean="0"/>
              <a:t>Proyecto_Acme_revxx99B_sin_parametrizar</a:t>
            </a:r>
          </a:p>
          <a:p>
            <a:pPr marL="171450" indent="-171450">
              <a:buFont typeface="Arial" panose="020B0604020202020204" pitchFamily="34" charset="0"/>
              <a:buChar char="•"/>
            </a:pPr>
            <a:r>
              <a:rPr lang="es-ES" dirty="0"/>
              <a:t>proyecto Acme_revxx99B_sin_parametrizar_andres_ocutbre_2017_v4_o v_5_o </a:t>
            </a:r>
            <a:r>
              <a:rPr lang="es-ES" dirty="0" err="1"/>
              <a:t>unamezcla</a:t>
            </a:r>
            <a:r>
              <a:rPr lang="es-ES" dirty="0"/>
              <a:t> deyanimeacuerdo_3A)</a:t>
            </a:r>
            <a:endParaRPr lang="es-ES" dirty="0" smtClean="0"/>
          </a:p>
          <a:p>
            <a:r>
              <a:rPr lang="es-ES" dirty="0" smtClean="0"/>
              <a:t/>
            </a:r>
            <a:br>
              <a:rPr lang="es-ES" dirty="0" smtClean="0"/>
            </a:br>
            <a:endParaRPr lang="es-ES" dirty="0"/>
          </a:p>
          <a:p>
            <a:endParaRPr lang="es-ES" dirty="0"/>
          </a:p>
        </p:txBody>
      </p:sp>
    </p:spTree>
    <p:extLst>
      <p:ext uri="{BB962C8B-B14F-4D97-AF65-F5344CB8AC3E}">
        <p14:creationId xmlns:p14="http://schemas.microsoft.com/office/powerpoint/2010/main" val="24711741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p:cNvSpPr>
            <a:spLocks noGrp="1"/>
          </p:cNvSpPr>
          <p:nvPr>
            <p:ph type="body" sz="quarter" idx="11"/>
          </p:nvPr>
        </p:nvSpPr>
        <p:spPr/>
        <p:txBody>
          <a:bodyPr/>
          <a:lstStyle/>
          <a:p>
            <a:r>
              <a:rPr lang="es-ES" dirty="0" smtClean="0"/>
              <a:t>GIT</a:t>
            </a:r>
            <a:endParaRPr lang="es-ES" dirty="0"/>
          </a:p>
        </p:txBody>
      </p:sp>
      <p:sp>
        <p:nvSpPr>
          <p:cNvPr id="8" name="Marcador de texto 7"/>
          <p:cNvSpPr>
            <a:spLocks noGrp="1"/>
          </p:cNvSpPr>
          <p:nvPr>
            <p:ph type="body" sz="quarter" idx="13"/>
          </p:nvPr>
        </p:nvSpPr>
        <p:spPr/>
        <p:txBody>
          <a:bodyPr/>
          <a:lstStyle/>
          <a:p>
            <a:r>
              <a:rPr lang="es-ES" dirty="0" smtClean="0"/>
              <a:t>Conceptos básicos</a:t>
            </a:r>
            <a:endParaRPr lang="es-ES" dirty="0"/>
          </a:p>
        </p:txBody>
      </p:sp>
      <p:sp>
        <p:nvSpPr>
          <p:cNvPr id="10" name="Marcador de texto 8"/>
          <p:cNvSpPr>
            <a:spLocks noGrp="1"/>
          </p:cNvSpPr>
          <p:nvPr>
            <p:ph type="body" sz="quarter" idx="14"/>
          </p:nvPr>
        </p:nvSpPr>
        <p:spPr>
          <a:xfrm>
            <a:off x="404040" y="1643758"/>
            <a:ext cx="8324069" cy="257634"/>
          </a:xfrm>
        </p:spPr>
        <p:txBody>
          <a:bodyPr/>
          <a:lstStyle/>
          <a:p>
            <a:r>
              <a:rPr lang="es-ES" dirty="0" smtClean="0"/>
              <a:t>Recuperar  versiones anteriores</a:t>
            </a:r>
            <a:endParaRPr lang="es-ES" dirty="0"/>
          </a:p>
        </p:txBody>
      </p:sp>
      <p:sp>
        <p:nvSpPr>
          <p:cNvPr id="12" name="Marcador de texto 10"/>
          <p:cNvSpPr>
            <a:spLocks noGrp="1"/>
          </p:cNvSpPr>
          <p:nvPr>
            <p:ph type="body" sz="quarter" idx="19"/>
          </p:nvPr>
        </p:nvSpPr>
        <p:spPr>
          <a:xfrm>
            <a:off x="440328" y="1942487"/>
            <a:ext cx="8324070" cy="1076487"/>
          </a:xfrm>
        </p:spPr>
        <p:txBody>
          <a:bodyPr/>
          <a:lstStyle/>
          <a:p>
            <a:endParaRPr lang="es-ES" dirty="0"/>
          </a:p>
          <a:p>
            <a:endParaRPr lang="es-ES" dirty="0"/>
          </a:p>
        </p:txBody>
      </p:sp>
      <p:sp>
        <p:nvSpPr>
          <p:cNvPr id="14" name="1 Marcador de texto"/>
          <p:cNvSpPr>
            <a:spLocks noGrp="1"/>
          </p:cNvSpPr>
          <p:nvPr>
            <p:ph type="body" sz="quarter" idx="19"/>
          </p:nvPr>
        </p:nvSpPr>
        <p:spPr>
          <a:xfrm>
            <a:off x="433068" y="2058592"/>
            <a:ext cx="8324070" cy="597525"/>
          </a:xfrm>
        </p:spPr>
        <p:txBody>
          <a:bodyPr/>
          <a:lstStyle/>
          <a:p>
            <a:pPr algn="just"/>
            <a:r>
              <a:rPr lang="es-ES" dirty="0"/>
              <a:t>Ser </a:t>
            </a:r>
            <a:r>
              <a:rPr lang="es-ES" dirty="0" smtClean="0"/>
              <a:t>capaz </a:t>
            </a:r>
            <a:r>
              <a:rPr lang="es-ES" dirty="0"/>
              <a:t>de recuperar  efectivamente versiones  anteriores de un fichero  o incluso de todo el proyecto, implica que  no puedan cometerse errores irreversibles, de tal forma que cualquier fragmento de código erróneo que </a:t>
            </a:r>
            <a:r>
              <a:rPr lang="es-ES" dirty="0" smtClean="0"/>
              <a:t>introduzcamos puede </a:t>
            </a:r>
            <a:r>
              <a:rPr lang="es-ES" dirty="0"/>
              <a:t>revertirse con unos cuantos </a:t>
            </a:r>
            <a:r>
              <a:rPr lang="es-ES" dirty="0" err="1"/>
              <a:t>clicks</a:t>
            </a:r>
            <a:r>
              <a:rPr lang="es-ES" dirty="0"/>
              <a:t>.</a:t>
            </a:r>
          </a:p>
        </p:txBody>
      </p:sp>
      <p:sp>
        <p:nvSpPr>
          <p:cNvPr id="15" name="Marcador de texto 8"/>
          <p:cNvSpPr>
            <a:spLocks noGrp="1"/>
          </p:cNvSpPr>
          <p:nvPr>
            <p:ph type="body" sz="quarter" idx="14"/>
          </p:nvPr>
        </p:nvSpPr>
        <p:spPr>
          <a:xfrm>
            <a:off x="454842" y="2783110"/>
            <a:ext cx="8324069" cy="257634"/>
          </a:xfrm>
        </p:spPr>
        <p:txBody>
          <a:bodyPr/>
          <a:lstStyle/>
          <a:p>
            <a:r>
              <a:rPr lang="es-ES" dirty="0" smtClean="0"/>
              <a:t>Comprender  los cambios</a:t>
            </a:r>
            <a:endParaRPr lang="es-ES" dirty="0"/>
          </a:p>
        </p:txBody>
      </p:sp>
      <p:sp>
        <p:nvSpPr>
          <p:cNvPr id="16" name="1 Marcador de texto"/>
          <p:cNvSpPr>
            <a:spLocks noGrp="1"/>
          </p:cNvSpPr>
          <p:nvPr>
            <p:ph type="body" sz="quarter" idx="19"/>
          </p:nvPr>
        </p:nvSpPr>
        <p:spPr>
          <a:xfrm>
            <a:off x="498384" y="3197944"/>
            <a:ext cx="8324070" cy="597525"/>
          </a:xfrm>
        </p:spPr>
        <p:txBody>
          <a:bodyPr anchor="ctr" anchorCtr="1"/>
          <a:lstStyle/>
          <a:p>
            <a:pPr algn="just"/>
            <a:r>
              <a:rPr lang="es-ES" dirty="0" smtClean="0"/>
              <a:t>Cada vez que subimos una nueva versión introducimos  comentarios que ayudan a comprender  los cambios que se han implementado. Además , si se trata  código o un fichero en texto, podemos ver exactamente el cambio introducido.</a:t>
            </a:r>
            <a:endParaRPr lang="es-ES" dirty="0"/>
          </a:p>
        </p:txBody>
      </p:sp>
    </p:spTree>
    <p:extLst>
      <p:ext uri="{BB962C8B-B14F-4D97-AF65-F5344CB8AC3E}">
        <p14:creationId xmlns:p14="http://schemas.microsoft.com/office/powerpoint/2010/main" val="35652166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0"/>
          </p:nvPr>
        </p:nvSpPr>
        <p:spPr/>
        <p:txBody>
          <a:bodyPr/>
          <a:lstStyle/>
          <a:p>
            <a:r>
              <a:rPr lang="es-ES" dirty="0" smtClean="0"/>
              <a:t>02</a:t>
            </a:r>
            <a:endParaRPr lang="es-ES" dirty="0"/>
          </a:p>
        </p:txBody>
      </p:sp>
      <p:sp>
        <p:nvSpPr>
          <p:cNvPr id="7" name="Marcador de texto 6"/>
          <p:cNvSpPr>
            <a:spLocks noGrp="1"/>
          </p:cNvSpPr>
          <p:nvPr>
            <p:ph type="body" sz="quarter" idx="11"/>
          </p:nvPr>
        </p:nvSpPr>
        <p:spPr/>
        <p:txBody>
          <a:bodyPr/>
          <a:lstStyle/>
          <a:p>
            <a:r>
              <a:rPr lang="es-ES" dirty="0" smtClean="0"/>
              <a:t>Software de control de versiones</a:t>
            </a:r>
            <a:endParaRPr lang="es-ES" dirty="0"/>
          </a:p>
          <a:p>
            <a:endParaRPr lang="es-ES" dirty="0"/>
          </a:p>
        </p:txBody>
      </p:sp>
    </p:spTree>
    <p:extLst>
      <p:ext uri="{BB962C8B-B14F-4D97-AF65-F5344CB8AC3E}">
        <p14:creationId xmlns:p14="http://schemas.microsoft.com/office/powerpoint/2010/main" val="5854933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p:cNvSpPr>
            <a:spLocks noGrp="1"/>
          </p:cNvSpPr>
          <p:nvPr>
            <p:ph type="body" sz="quarter" idx="11"/>
          </p:nvPr>
        </p:nvSpPr>
        <p:spPr/>
        <p:txBody>
          <a:bodyPr/>
          <a:lstStyle/>
          <a:p>
            <a:r>
              <a:rPr lang="es-ES" dirty="0" smtClean="0"/>
              <a:t>GIT</a:t>
            </a:r>
            <a:endParaRPr lang="es-ES" dirty="0"/>
          </a:p>
        </p:txBody>
      </p:sp>
      <p:sp>
        <p:nvSpPr>
          <p:cNvPr id="8" name="Marcador de texto 7"/>
          <p:cNvSpPr>
            <a:spLocks noGrp="1"/>
          </p:cNvSpPr>
          <p:nvPr>
            <p:ph type="body" sz="quarter" idx="13"/>
          </p:nvPr>
        </p:nvSpPr>
        <p:spPr/>
        <p:txBody>
          <a:bodyPr/>
          <a:lstStyle/>
          <a:p>
            <a:r>
              <a:rPr lang="es-ES" dirty="0" smtClean="0"/>
              <a:t>Software de control de versiones</a:t>
            </a:r>
            <a:endParaRPr lang="es-ES" dirty="0"/>
          </a:p>
        </p:txBody>
      </p:sp>
      <p:sp>
        <p:nvSpPr>
          <p:cNvPr id="9" name="Marcador de texto 8"/>
          <p:cNvSpPr>
            <a:spLocks noGrp="1"/>
          </p:cNvSpPr>
          <p:nvPr>
            <p:ph type="body" sz="quarter" idx="14"/>
          </p:nvPr>
        </p:nvSpPr>
        <p:spPr/>
        <p:txBody>
          <a:bodyPr/>
          <a:lstStyle/>
          <a:p>
            <a:r>
              <a:rPr lang="es-ES" dirty="0" smtClean="0"/>
              <a:t>SCV Centralizados</a:t>
            </a:r>
            <a:endParaRPr lang="es-ES" dirty="0"/>
          </a:p>
        </p:txBody>
      </p:sp>
      <p:sp>
        <p:nvSpPr>
          <p:cNvPr id="10" name="Marcador de texto 9"/>
          <p:cNvSpPr>
            <a:spLocks noGrp="1"/>
          </p:cNvSpPr>
          <p:nvPr>
            <p:ph type="body" sz="quarter" idx="15"/>
          </p:nvPr>
        </p:nvSpPr>
        <p:spPr/>
        <p:txBody>
          <a:bodyPr/>
          <a:lstStyle/>
          <a:p>
            <a:r>
              <a:rPr lang="es-ES" dirty="0" smtClean="0"/>
              <a:t>Sistemas centralizados y sistemas distribuidos</a:t>
            </a:r>
            <a:endParaRPr lang="es-ES" dirty="0"/>
          </a:p>
        </p:txBody>
      </p:sp>
      <p:sp>
        <p:nvSpPr>
          <p:cNvPr id="11" name="Marcador de texto 10"/>
          <p:cNvSpPr>
            <a:spLocks noGrp="1"/>
          </p:cNvSpPr>
          <p:nvPr>
            <p:ph type="body" sz="quarter" idx="19"/>
          </p:nvPr>
        </p:nvSpPr>
        <p:spPr>
          <a:xfrm>
            <a:off x="433068" y="2695147"/>
            <a:ext cx="4787004" cy="569027"/>
          </a:xfrm>
        </p:spPr>
        <p:txBody>
          <a:bodyPr/>
          <a:lstStyle/>
          <a:p>
            <a:r>
              <a:rPr lang="es-ES" dirty="0"/>
              <a:t>Estos sistemas tienen un único servidor </a:t>
            </a:r>
            <a:r>
              <a:rPr lang="es-ES" dirty="0" smtClean="0"/>
              <a:t>que </a:t>
            </a:r>
            <a:r>
              <a:rPr lang="es-ES" dirty="0"/>
              <a:t>contiene todos los archivos versionados, y varios clientes que descargan los archivos desde ese lugar central. CVS, </a:t>
            </a:r>
            <a:r>
              <a:rPr lang="es-ES" dirty="0" err="1" smtClean="0"/>
              <a:t>Subversion</a:t>
            </a:r>
            <a:r>
              <a:rPr lang="es-ES" dirty="0" smtClean="0"/>
              <a:t>.</a:t>
            </a:r>
            <a:endParaRPr lang="es-ES" dirty="0"/>
          </a:p>
          <a:p>
            <a:endParaRPr lang="es-ES" dirty="0"/>
          </a:p>
        </p:txBody>
      </p:sp>
      <p:sp>
        <p:nvSpPr>
          <p:cNvPr id="30" name="Marcador de texto 10"/>
          <p:cNvSpPr txBox="1">
            <a:spLocks/>
          </p:cNvSpPr>
          <p:nvPr/>
        </p:nvSpPr>
        <p:spPr>
          <a:xfrm>
            <a:off x="541925" y="3081843"/>
            <a:ext cx="8324070" cy="670097"/>
          </a:xfrm>
          <a:prstGeom prst="rect">
            <a:avLst/>
          </a:prstGeom>
        </p:spPr>
        <p:txBody>
          <a:bodyPr/>
          <a:lstStyle>
            <a:lvl1pPr marL="0" indent="0" algn="l" defTabSz="914400" rtl="0" eaLnBrk="1" latinLnBrk="0" hangingPunct="1">
              <a:lnSpc>
                <a:spcPct val="90000"/>
              </a:lnSpc>
              <a:spcBef>
                <a:spcPts val="1000"/>
              </a:spcBef>
              <a:buFontTx/>
              <a:buNone/>
              <a:defRPr sz="1200" kern="1200" baseline="0">
                <a:solidFill>
                  <a:srgbClr val="50505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900" kern="1200">
                <a:solidFill>
                  <a:srgbClr val="50505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dirty="0"/>
          </a:p>
        </p:txBody>
      </p:sp>
      <p:sp>
        <p:nvSpPr>
          <p:cNvPr id="4" name="3 Rectángulo redondeado"/>
          <p:cNvSpPr/>
          <p:nvPr/>
        </p:nvSpPr>
        <p:spPr>
          <a:xfrm>
            <a:off x="2654602" y="3284205"/>
            <a:ext cx="2005789" cy="1200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smtClean="0"/>
              <a:t>Ordenador A</a:t>
            </a:r>
          </a:p>
          <a:p>
            <a:pPr algn="ctr"/>
            <a:r>
              <a:rPr lang="es-ES" dirty="0" smtClean="0"/>
              <a:t>Verificación</a:t>
            </a:r>
          </a:p>
          <a:p>
            <a:pPr algn="ctr"/>
            <a:endParaRPr lang="es-ES" dirty="0"/>
          </a:p>
        </p:txBody>
      </p:sp>
      <p:sp>
        <p:nvSpPr>
          <p:cNvPr id="6" name="5 Rectángulo redondeado"/>
          <p:cNvSpPr/>
          <p:nvPr/>
        </p:nvSpPr>
        <p:spPr>
          <a:xfrm>
            <a:off x="3036362" y="4017718"/>
            <a:ext cx="1074057" cy="36285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dirty="0"/>
              <a:t>Archivo</a:t>
            </a:r>
            <a:endParaRPr lang="es-ES" dirty="0">
              <a:solidFill>
                <a:srgbClr val="002060"/>
              </a:solidFill>
            </a:endParaRPr>
          </a:p>
        </p:txBody>
      </p:sp>
      <p:sp>
        <p:nvSpPr>
          <p:cNvPr id="32" name="31 Rectángulo redondeado"/>
          <p:cNvSpPr/>
          <p:nvPr/>
        </p:nvSpPr>
        <p:spPr>
          <a:xfrm>
            <a:off x="2654601" y="4627134"/>
            <a:ext cx="2005790" cy="1178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smtClean="0"/>
              <a:t>Ordenador B</a:t>
            </a:r>
          </a:p>
          <a:p>
            <a:pPr algn="ctr"/>
            <a:r>
              <a:rPr lang="es-ES" dirty="0" smtClean="0"/>
              <a:t>Verificación</a:t>
            </a:r>
          </a:p>
          <a:p>
            <a:pPr algn="ctr"/>
            <a:endParaRPr lang="es-ES" dirty="0"/>
          </a:p>
        </p:txBody>
      </p:sp>
      <p:sp>
        <p:nvSpPr>
          <p:cNvPr id="33" name="32 Rectángulo redondeado"/>
          <p:cNvSpPr/>
          <p:nvPr/>
        </p:nvSpPr>
        <p:spPr>
          <a:xfrm>
            <a:off x="3063802" y="5371885"/>
            <a:ext cx="1074057" cy="36285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dirty="0"/>
              <a:t>Archivo</a:t>
            </a:r>
            <a:endParaRPr lang="es-ES" dirty="0">
              <a:solidFill>
                <a:srgbClr val="002060"/>
              </a:solidFill>
            </a:endParaRPr>
          </a:p>
        </p:txBody>
      </p:sp>
      <p:sp>
        <p:nvSpPr>
          <p:cNvPr id="34" name="33 Rectángulo redondeado"/>
          <p:cNvSpPr/>
          <p:nvPr/>
        </p:nvSpPr>
        <p:spPr>
          <a:xfrm>
            <a:off x="6486128" y="2117861"/>
            <a:ext cx="1930400" cy="3268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smtClean="0"/>
              <a:t>Servidor SCV Central</a:t>
            </a:r>
          </a:p>
          <a:p>
            <a:pPr algn="ctr"/>
            <a:endParaRPr lang="es-ES" dirty="0"/>
          </a:p>
        </p:txBody>
      </p:sp>
      <p:sp>
        <p:nvSpPr>
          <p:cNvPr id="35" name="34 Rectángulo redondeado"/>
          <p:cNvSpPr/>
          <p:nvPr/>
        </p:nvSpPr>
        <p:spPr>
          <a:xfrm>
            <a:off x="6798185" y="3061812"/>
            <a:ext cx="1306286" cy="36285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dirty="0"/>
              <a:t>Versión 1</a:t>
            </a:r>
          </a:p>
        </p:txBody>
      </p:sp>
      <p:sp>
        <p:nvSpPr>
          <p:cNvPr id="36" name="35 Rectángulo redondeado"/>
          <p:cNvSpPr/>
          <p:nvPr/>
        </p:nvSpPr>
        <p:spPr>
          <a:xfrm>
            <a:off x="6798185" y="3680557"/>
            <a:ext cx="1306286" cy="36285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dirty="0"/>
              <a:t>Versión</a:t>
            </a:r>
            <a:r>
              <a:rPr lang="es-ES" dirty="0" smtClean="0">
                <a:solidFill>
                  <a:srgbClr val="002060"/>
                </a:solidFill>
              </a:rPr>
              <a:t> </a:t>
            </a:r>
            <a:r>
              <a:rPr lang="es-ES" dirty="0"/>
              <a:t>2</a:t>
            </a:r>
          </a:p>
        </p:txBody>
      </p:sp>
      <p:sp>
        <p:nvSpPr>
          <p:cNvPr id="37" name="36 Rectángulo redondeado"/>
          <p:cNvSpPr/>
          <p:nvPr/>
        </p:nvSpPr>
        <p:spPr>
          <a:xfrm>
            <a:off x="6798185" y="4261221"/>
            <a:ext cx="1306286" cy="36285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dirty="0"/>
              <a:t>Versión</a:t>
            </a:r>
            <a:r>
              <a:rPr lang="es-ES" dirty="0" smtClean="0">
                <a:solidFill>
                  <a:srgbClr val="002060"/>
                </a:solidFill>
              </a:rPr>
              <a:t> </a:t>
            </a:r>
            <a:r>
              <a:rPr lang="es-ES" dirty="0"/>
              <a:t>3</a:t>
            </a:r>
            <a:endParaRPr lang="es-ES" dirty="0">
              <a:solidFill>
                <a:srgbClr val="002060"/>
              </a:solidFill>
            </a:endParaRPr>
          </a:p>
        </p:txBody>
      </p:sp>
      <p:cxnSp>
        <p:nvCxnSpPr>
          <p:cNvPr id="41" name="40 Conector recto de flecha"/>
          <p:cNvCxnSpPr>
            <a:stCxn id="34" idx="1"/>
            <a:endCxn id="4" idx="3"/>
          </p:cNvCxnSpPr>
          <p:nvPr/>
        </p:nvCxnSpPr>
        <p:spPr>
          <a:xfrm flipH="1">
            <a:off x="4660391" y="3751940"/>
            <a:ext cx="1825737" cy="1325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42 Conector recto de flecha"/>
          <p:cNvCxnSpPr>
            <a:stCxn id="34" idx="1"/>
            <a:endCxn id="32" idx="3"/>
          </p:cNvCxnSpPr>
          <p:nvPr/>
        </p:nvCxnSpPr>
        <p:spPr>
          <a:xfrm flipH="1">
            <a:off x="4660391" y="3751940"/>
            <a:ext cx="1825737" cy="14642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1870583"/>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TotalTime>
  <Words>1501</Words>
  <Application>Microsoft Office PowerPoint</Application>
  <PresentationFormat>Presentación en pantalla (4:3)</PresentationFormat>
  <Paragraphs>221</Paragraphs>
  <Slides>25</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25</vt:i4>
      </vt:variant>
    </vt:vector>
  </HeadingPairs>
  <TitlesOfParts>
    <vt:vector size="29" baseType="lpstr">
      <vt:lpstr>Arial</vt:lpstr>
      <vt:lpstr>Calibri</vt:lpstr>
      <vt:lpstr>Wingdings</vt:lpstr>
      <vt:lpstr>Tema de Office</vt:lpstr>
      <vt:lpstr>Programación  Frontend y Backend  BLOQUE JAVA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Martinez Carrasquilla, Gema Maria</dc:creator>
  <cp:lastModifiedBy>Eva</cp:lastModifiedBy>
  <cp:revision>31</cp:revision>
  <dcterms:created xsi:type="dcterms:W3CDTF">2017-06-15T11:09:35Z</dcterms:created>
  <dcterms:modified xsi:type="dcterms:W3CDTF">2021-04-05T21:37:40Z</dcterms:modified>
</cp:coreProperties>
</file>